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Lst>
  <p:sldSz cx="21945600" cy="329184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F5596"/>
    <a:srgbClr val="5A9BD3"/>
    <a:srgbClr val="5298CC"/>
    <a:srgbClr val="FA4616"/>
    <a:srgbClr val="E8E8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06" autoAdjust="0"/>
    <p:restoredTop sz="94660"/>
  </p:normalViewPr>
  <p:slideViewPr>
    <p:cSldViewPr snapToGrid="0">
      <p:cViewPr>
        <p:scale>
          <a:sx n="33" d="100"/>
          <a:sy n="33" d="100"/>
        </p:scale>
        <p:origin x="4560" y="6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45920" y="5387342"/>
            <a:ext cx="18653760" cy="11460480"/>
          </a:xfrm>
        </p:spPr>
        <p:txBody>
          <a:bodyPr anchor="b"/>
          <a:lstStyle>
            <a:lvl1pPr algn="ctr">
              <a:defRPr sz="14400"/>
            </a:lvl1pPr>
          </a:lstStyle>
          <a:p>
            <a:r>
              <a:rPr lang="en-US"/>
              <a:t>Click to edit Master title style</a:t>
            </a:r>
            <a:endParaRPr lang="en-US" dirty="0"/>
          </a:p>
        </p:txBody>
      </p:sp>
      <p:sp>
        <p:nvSpPr>
          <p:cNvPr id="3" name="Subtitle 2"/>
          <p:cNvSpPr>
            <a:spLocks noGrp="1"/>
          </p:cNvSpPr>
          <p:nvPr>
            <p:ph type="subTitle" idx="1"/>
          </p:nvPr>
        </p:nvSpPr>
        <p:spPr>
          <a:xfrm>
            <a:off x="2743200" y="17289782"/>
            <a:ext cx="16459200" cy="7947658"/>
          </a:xfrm>
        </p:spPr>
        <p:txBody>
          <a:bodyPr/>
          <a:lstStyle>
            <a:lvl1pPr marL="0" indent="0" algn="ctr">
              <a:buNone/>
              <a:defRPr sz="5760"/>
            </a:lvl1pPr>
            <a:lvl2pPr marL="1097280" indent="0" algn="ctr">
              <a:buNone/>
              <a:defRPr sz="4800"/>
            </a:lvl2pPr>
            <a:lvl3pPr marL="2194560" indent="0" algn="ctr">
              <a:buNone/>
              <a:defRPr sz="4320"/>
            </a:lvl3pPr>
            <a:lvl4pPr marL="3291840" indent="0" algn="ctr">
              <a:buNone/>
              <a:defRPr sz="3840"/>
            </a:lvl4pPr>
            <a:lvl5pPr marL="4389120" indent="0" algn="ctr">
              <a:buNone/>
              <a:defRPr sz="3840"/>
            </a:lvl5pPr>
            <a:lvl6pPr marL="5486400" indent="0" algn="ctr">
              <a:buNone/>
              <a:defRPr sz="3840"/>
            </a:lvl6pPr>
            <a:lvl7pPr marL="6583680" indent="0" algn="ctr">
              <a:buNone/>
              <a:defRPr sz="3840"/>
            </a:lvl7pPr>
            <a:lvl8pPr marL="7680960" indent="0" algn="ctr">
              <a:buNone/>
              <a:defRPr sz="3840"/>
            </a:lvl8pPr>
            <a:lvl9pPr marL="8778240" indent="0" algn="ctr">
              <a:buNone/>
              <a:defRPr sz="384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5E821B8-3CA8-4467-8E30-1AB66A298203}" type="datetimeFigureOut">
              <a:rPr lang="en-US" smtClean="0"/>
              <a:t>17-Feb-25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9E1046-6DD4-4AD0-ADC5-0A1BA8F00ACC}" type="slidenum">
              <a:rPr lang="en-US" smtClean="0"/>
              <a:t>‹#›</a:t>
            </a:fld>
            <a:endParaRPr lang="en-US"/>
          </a:p>
        </p:txBody>
      </p:sp>
    </p:spTree>
    <p:extLst>
      <p:ext uri="{BB962C8B-B14F-4D97-AF65-F5344CB8AC3E}">
        <p14:creationId xmlns:p14="http://schemas.microsoft.com/office/powerpoint/2010/main" val="39495628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5E821B8-3CA8-4467-8E30-1AB66A298203}" type="datetimeFigureOut">
              <a:rPr lang="en-US" smtClean="0"/>
              <a:t>17-Feb-25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9E1046-6DD4-4AD0-ADC5-0A1BA8F00ACC}" type="slidenum">
              <a:rPr lang="en-US" smtClean="0"/>
              <a:t>‹#›</a:t>
            </a:fld>
            <a:endParaRPr lang="en-US"/>
          </a:p>
        </p:txBody>
      </p:sp>
    </p:spTree>
    <p:extLst>
      <p:ext uri="{BB962C8B-B14F-4D97-AF65-F5344CB8AC3E}">
        <p14:creationId xmlns:p14="http://schemas.microsoft.com/office/powerpoint/2010/main" val="19804781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5704821" y="1752600"/>
            <a:ext cx="4732020" cy="2789682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508761" y="1752600"/>
            <a:ext cx="13921740" cy="2789682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5E821B8-3CA8-4467-8E30-1AB66A298203}" type="datetimeFigureOut">
              <a:rPr lang="en-US" smtClean="0"/>
              <a:t>17-Feb-25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9E1046-6DD4-4AD0-ADC5-0A1BA8F00ACC}" type="slidenum">
              <a:rPr lang="en-US" smtClean="0"/>
              <a:t>‹#›</a:t>
            </a:fld>
            <a:endParaRPr lang="en-US"/>
          </a:p>
        </p:txBody>
      </p:sp>
    </p:spTree>
    <p:extLst>
      <p:ext uri="{BB962C8B-B14F-4D97-AF65-F5344CB8AC3E}">
        <p14:creationId xmlns:p14="http://schemas.microsoft.com/office/powerpoint/2010/main" val="21307750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5E821B8-3CA8-4467-8E30-1AB66A298203}" type="datetimeFigureOut">
              <a:rPr lang="en-US" smtClean="0"/>
              <a:t>17-Feb-25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9E1046-6DD4-4AD0-ADC5-0A1BA8F00ACC}" type="slidenum">
              <a:rPr lang="en-US" smtClean="0"/>
              <a:t>‹#›</a:t>
            </a:fld>
            <a:endParaRPr lang="en-US"/>
          </a:p>
        </p:txBody>
      </p:sp>
    </p:spTree>
    <p:extLst>
      <p:ext uri="{BB962C8B-B14F-4D97-AF65-F5344CB8AC3E}">
        <p14:creationId xmlns:p14="http://schemas.microsoft.com/office/powerpoint/2010/main" val="16763742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97331" y="8206749"/>
            <a:ext cx="18928080" cy="13693138"/>
          </a:xfrm>
        </p:spPr>
        <p:txBody>
          <a:bodyPr anchor="b"/>
          <a:lstStyle>
            <a:lvl1pPr>
              <a:defRPr sz="14400"/>
            </a:lvl1pPr>
          </a:lstStyle>
          <a:p>
            <a:r>
              <a:rPr lang="en-US"/>
              <a:t>Click to edit Master title style</a:t>
            </a:r>
            <a:endParaRPr lang="en-US" dirty="0"/>
          </a:p>
        </p:txBody>
      </p:sp>
      <p:sp>
        <p:nvSpPr>
          <p:cNvPr id="3" name="Text Placeholder 2"/>
          <p:cNvSpPr>
            <a:spLocks noGrp="1"/>
          </p:cNvSpPr>
          <p:nvPr>
            <p:ph type="body" idx="1"/>
          </p:nvPr>
        </p:nvSpPr>
        <p:spPr>
          <a:xfrm>
            <a:off x="1497331" y="22029429"/>
            <a:ext cx="18928080" cy="7200898"/>
          </a:xfrm>
        </p:spPr>
        <p:txBody>
          <a:bodyPr/>
          <a:lstStyle>
            <a:lvl1pPr marL="0" indent="0">
              <a:buNone/>
              <a:defRPr sz="5760">
                <a:solidFill>
                  <a:schemeClr val="tx1">
                    <a:tint val="82000"/>
                  </a:schemeClr>
                </a:solidFill>
              </a:defRPr>
            </a:lvl1pPr>
            <a:lvl2pPr marL="1097280" indent="0">
              <a:buNone/>
              <a:defRPr sz="4800">
                <a:solidFill>
                  <a:schemeClr val="tx1">
                    <a:tint val="82000"/>
                  </a:schemeClr>
                </a:solidFill>
              </a:defRPr>
            </a:lvl2pPr>
            <a:lvl3pPr marL="2194560" indent="0">
              <a:buNone/>
              <a:defRPr sz="4320">
                <a:solidFill>
                  <a:schemeClr val="tx1">
                    <a:tint val="82000"/>
                  </a:schemeClr>
                </a:solidFill>
              </a:defRPr>
            </a:lvl3pPr>
            <a:lvl4pPr marL="3291840" indent="0">
              <a:buNone/>
              <a:defRPr sz="3840">
                <a:solidFill>
                  <a:schemeClr val="tx1">
                    <a:tint val="82000"/>
                  </a:schemeClr>
                </a:solidFill>
              </a:defRPr>
            </a:lvl4pPr>
            <a:lvl5pPr marL="4389120" indent="0">
              <a:buNone/>
              <a:defRPr sz="3840">
                <a:solidFill>
                  <a:schemeClr val="tx1">
                    <a:tint val="82000"/>
                  </a:schemeClr>
                </a:solidFill>
              </a:defRPr>
            </a:lvl5pPr>
            <a:lvl6pPr marL="5486400" indent="0">
              <a:buNone/>
              <a:defRPr sz="3840">
                <a:solidFill>
                  <a:schemeClr val="tx1">
                    <a:tint val="82000"/>
                  </a:schemeClr>
                </a:solidFill>
              </a:defRPr>
            </a:lvl6pPr>
            <a:lvl7pPr marL="6583680" indent="0">
              <a:buNone/>
              <a:defRPr sz="3840">
                <a:solidFill>
                  <a:schemeClr val="tx1">
                    <a:tint val="82000"/>
                  </a:schemeClr>
                </a:solidFill>
              </a:defRPr>
            </a:lvl7pPr>
            <a:lvl8pPr marL="7680960" indent="0">
              <a:buNone/>
              <a:defRPr sz="3840">
                <a:solidFill>
                  <a:schemeClr val="tx1">
                    <a:tint val="82000"/>
                  </a:schemeClr>
                </a:solidFill>
              </a:defRPr>
            </a:lvl8pPr>
            <a:lvl9pPr marL="8778240" indent="0">
              <a:buNone/>
              <a:defRPr sz="384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5E821B8-3CA8-4467-8E30-1AB66A298203}" type="datetimeFigureOut">
              <a:rPr lang="en-US" smtClean="0"/>
              <a:t>17-Feb-25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9E1046-6DD4-4AD0-ADC5-0A1BA8F00ACC}" type="slidenum">
              <a:rPr lang="en-US" smtClean="0"/>
              <a:t>‹#›</a:t>
            </a:fld>
            <a:endParaRPr lang="en-US"/>
          </a:p>
        </p:txBody>
      </p:sp>
    </p:spTree>
    <p:extLst>
      <p:ext uri="{BB962C8B-B14F-4D97-AF65-F5344CB8AC3E}">
        <p14:creationId xmlns:p14="http://schemas.microsoft.com/office/powerpoint/2010/main" val="42900192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508760" y="8763000"/>
            <a:ext cx="9326880" cy="208864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11109960" y="8763000"/>
            <a:ext cx="9326880" cy="208864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5E821B8-3CA8-4467-8E30-1AB66A298203}" type="datetimeFigureOut">
              <a:rPr lang="en-US" smtClean="0"/>
              <a:t>17-Feb-25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9E1046-6DD4-4AD0-ADC5-0A1BA8F00ACC}" type="slidenum">
              <a:rPr lang="en-US" smtClean="0"/>
              <a:t>‹#›</a:t>
            </a:fld>
            <a:endParaRPr lang="en-US"/>
          </a:p>
        </p:txBody>
      </p:sp>
    </p:spTree>
    <p:extLst>
      <p:ext uri="{BB962C8B-B14F-4D97-AF65-F5344CB8AC3E}">
        <p14:creationId xmlns:p14="http://schemas.microsoft.com/office/powerpoint/2010/main" val="15683294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511618" y="1752607"/>
            <a:ext cx="18928080" cy="6362702"/>
          </a:xfrm>
        </p:spPr>
        <p:txBody>
          <a:bodyPr/>
          <a:lstStyle/>
          <a:p>
            <a:r>
              <a:rPr lang="en-US"/>
              <a:t>Click to edit Master title style</a:t>
            </a:r>
            <a:endParaRPr lang="en-US" dirty="0"/>
          </a:p>
        </p:txBody>
      </p:sp>
      <p:sp>
        <p:nvSpPr>
          <p:cNvPr id="3" name="Text Placeholder 2"/>
          <p:cNvSpPr>
            <a:spLocks noGrp="1"/>
          </p:cNvSpPr>
          <p:nvPr>
            <p:ph type="body" idx="1"/>
          </p:nvPr>
        </p:nvSpPr>
        <p:spPr>
          <a:xfrm>
            <a:off x="1511621" y="8069582"/>
            <a:ext cx="9284016" cy="3954778"/>
          </a:xfrm>
        </p:spPr>
        <p:txBody>
          <a:bodyPr anchor="b"/>
          <a:lstStyle>
            <a:lvl1pPr marL="0" indent="0">
              <a:buNone/>
              <a:defRPr sz="5760" b="1"/>
            </a:lvl1pPr>
            <a:lvl2pPr marL="1097280" indent="0">
              <a:buNone/>
              <a:defRPr sz="4800" b="1"/>
            </a:lvl2pPr>
            <a:lvl3pPr marL="2194560" indent="0">
              <a:buNone/>
              <a:defRPr sz="4320" b="1"/>
            </a:lvl3pPr>
            <a:lvl4pPr marL="3291840" indent="0">
              <a:buNone/>
              <a:defRPr sz="3840" b="1"/>
            </a:lvl4pPr>
            <a:lvl5pPr marL="4389120" indent="0">
              <a:buNone/>
              <a:defRPr sz="3840" b="1"/>
            </a:lvl5pPr>
            <a:lvl6pPr marL="5486400" indent="0">
              <a:buNone/>
              <a:defRPr sz="3840" b="1"/>
            </a:lvl6pPr>
            <a:lvl7pPr marL="6583680" indent="0">
              <a:buNone/>
              <a:defRPr sz="3840" b="1"/>
            </a:lvl7pPr>
            <a:lvl8pPr marL="7680960" indent="0">
              <a:buNone/>
              <a:defRPr sz="3840" b="1"/>
            </a:lvl8pPr>
            <a:lvl9pPr marL="8778240" indent="0">
              <a:buNone/>
              <a:defRPr sz="3840" b="1"/>
            </a:lvl9pPr>
          </a:lstStyle>
          <a:p>
            <a:pPr lvl="0"/>
            <a:r>
              <a:rPr lang="en-US"/>
              <a:t>Click to edit Master text styles</a:t>
            </a:r>
          </a:p>
        </p:txBody>
      </p:sp>
      <p:sp>
        <p:nvSpPr>
          <p:cNvPr id="4" name="Content Placeholder 3"/>
          <p:cNvSpPr>
            <a:spLocks noGrp="1"/>
          </p:cNvSpPr>
          <p:nvPr>
            <p:ph sz="half" idx="2"/>
          </p:nvPr>
        </p:nvSpPr>
        <p:spPr>
          <a:xfrm>
            <a:off x="1511621" y="12024360"/>
            <a:ext cx="9284016" cy="176860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11109961" y="8069582"/>
            <a:ext cx="9329738" cy="3954778"/>
          </a:xfrm>
        </p:spPr>
        <p:txBody>
          <a:bodyPr anchor="b"/>
          <a:lstStyle>
            <a:lvl1pPr marL="0" indent="0">
              <a:buNone/>
              <a:defRPr sz="5760" b="1"/>
            </a:lvl1pPr>
            <a:lvl2pPr marL="1097280" indent="0">
              <a:buNone/>
              <a:defRPr sz="4800" b="1"/>
            </a:lvl2pPr>
            <a:lvl3pPr marL="2194560" indent="0">
              <a:buNone/>
              <a:defRPr sz="4320" b="1"/>
            </a:lvl3pPr>
            <a:lvl4pPr marL="3291840" indent="0">
              <a:buNone/>
              <a:defRPr sz="3840" b="1"/>
            </a:lvl4pPr>
            <a:lvl5pPr marL="4389120" indent="0">
              <a:buNone/>
              <a:defRPr sz="3840" b="1"/>
            </a:lvl5pPr>
            <a:lvl6pPr marL="5486400" indent="0">
              <a:buNone/>
              <a:defRPr sz="3840" b="1"/>
            </a:lvl6pPr>
            <a:lvl7pPr marL="6583680" indent="0">
              <a:buNone/>
              <a:defRPr sz="3840" b="1"/>
            </a:lvl7pPr>
            <a:lvl8pPr marL="7680960" indent="0">
              <a:buNone/>
              <a:defRPr sz="3840" b="1"/>
            </a:lvl8pPr>
            <a:lvl9pPr marL="8778240" indent="0">
              <a:buNone/>
              <a:defRPr sz="3840" b="1"/>
            </a:lvl9pPr>
          </a:lstStyle>
          <a:p>
            <a:pPr lvl="0"/>
            <a:r>
              <a:rPr lang="en-US"/>
              <a:t>Click to edit Master text styles</a:t>
            </a:r>
          </a:p>
        </p:txBody>
      </p:sp>
      <p:sp>
        <p:nvSpPr>
          <p:cNvPr id="6" name="Content Placeholder 5"/>
          <p:cNvSpPr>
            <a:spLocks noGrp="1"/>
          </p:cNvSpPr>
          <p:nvPr>
            <p:ph sz="quarter" idx="4"/>
          </p:nvPr>
        </p:nvSpPr>
        <p:spPr>
          <a:xfrm>
            <a:off x="11109961" y="12024360"/>
            <a:ext cx="9329738" cy="176860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5E821B8-3CA8-4467-8E30-1AB66A298203}" type="datetimeFigureOut">
              <a:rPr lang="en-US" smtClean="0"/>
              <a:t>17-Feb-25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29E1046-6DD4-4AD0-ADC5-0A1BA8F00ACC}" type="slidenum">
              <a:rPr lang="en-US" smtClean="0"/>
              <a:t>‹#›</a:t>
            </a:fld>
            <a:endParaRPr lang="en-US"/>
          </a:p>
        </p:txBody>
      </p:sp>
    </p:spTree>
    <p:extLst>
      <p:ext uri="{BB962C8B-B14F-4D97-AF65-F5344CB8AC3E}">
        <p14:creationId xmlns:p14="http://schemas.microsoft.com/office/powerpoint/2010/main" val="23034327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5E821B8-3CA8-4467-8E30-1AB66A298203}" type="datetimeFigureOut">
              <a:rPr lang="en-US" smtClean="0"/>
              <a:t>17-Feb-25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29E1046-6DD4-4AD0-ADC5-0A1BA8F00ACC}" type="slidenum">
              <a:rPr lang="en-US" smtClean="0"/>
              <a:t>‹#›</a:t>
            </a:fld>
            <a:endParaRPr lang="en-US"/>
          </a:p>
        </p:txBody>
      </p:sp>
    </p:spTree>
    <p:extLst>
      <p:ext uri="{BB962C8B-B14F-4D97-AF65-F5344CB8AC3E}">
        <p14:creationId xmlns:p14="http://schemas.microsoft.com/office/powerpoint/2010/main" val="544747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5E821B8-3CA8-4467-8E30-1AB66A298203}" type="datetimeFigureOut">
              <a:rPr lang="en-US" smtClean="0"/>
              <a:t>17-Feb-25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29E1046-6DD4-4AD0-ADC5-0A1BA8F00ACC}" type="slidenum">
              <a:rPr lang="en-US" smtClean="0"/>
              <a:t>‹#›</a:t>
            </a:fld>
            <a:endParaRPr lang="en-US"/>
          </a:p>
        </p:txBody>
      </p:sp>
    </p:spTree>
    <p:extLst>
      <p:ext uri="{BB962C8B-B14F-4D97-AF65-F5344CB8AC3E}">
        <p14:creationId xmlns:p14="http://schemas.microsoft.com/office/powerpoint/2010/main" val="19676461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11619" y="2194560"/>
            <a:ext cx="7078027" cy="7680960"/>
          </a:xfrm>
        </p:spPr>
        <p:txBody>
          <a:bodyPr anchor="b"/>
          <a:lstStyle>
            <a:lvl1pPr>
              <a:defRPr sz="7680"/>
            </a:lvl1pPr>
          </a:lstStyle>
          <a:p>
            <a:r>
              <a:rPr lang="en-US"/>
              <a:t>Click to edit Master title style</a:t>
            </a:r>
            <a:endParaRPr lang="en-US" dirty="0"/>
          </a:p>
        </p:txBody>
      </p:sp>
      <p:sp>
        <p:nvSpPr>
          <p:cNvPr id="3" name="Content Placeholder 2"/>
          <p:cNvSpPr>
            <a:spLocks noGrp="1"/>
          </p:cNvSpPr>
          <p:nvPr>
            <p:ph idx="1"/>
          </p:nvPr>
        </p:nvSpPr>
        <p:spPr>
          <a:xfrm>
            <a:off x="9329738" y="4739647"/>
            <a:ext cx="11109960" cy="23393400"/>
          </a:xfrm>
        </p:spPr>
        <p:txBody>
          <a:bodyPr/>
          <a:lstStyle>
            <a:lvl1pPr>
              <a:defRPr sz="7680"/>
            </a:lvl1pPr>
            <a:lvl2pPr>
              <a:defRPr sz="6720"/>
            </a:lvl2pPr>
            <a:lvl3pPr>
              <a:defRPr sz="5760"/>
            </a:lvl3pPr>
            <a:lvl4pPr>
              <a:defRPr sz="4800"/>
            </a:lvl4pPr>
            <a:lvl5pPr>
              <a:defRPr sz="4800"/>
            </a:lvl5pPr>
            <a:lvl6pPr>
              <a:defRPr sz="4800"/>
            </a:lvl6pPr>
            <a:lvl7pPr>
              <a:defRPr sz="4800"/>
            </a:lvl7pPr>
            <a:lvl8pPr>
              <a:defRPr sz="4800"/>
            </a:lvl8pPr>
            <a:lvl9pPr>
              <a:defRPr sz="4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511619" y="9875520"/>
            <a:ext cx="7078027" cy="18295622"/>
          </a:xfrm>
        </p:spPr>
        <p:txBody>
          <a:bodyPr/>
          <a:lstStyle>
            <a:lvl1pPr marL="0" indent="0">
              <a:buNone/>
              <a:defRPr sz="3840"/>
            </a:lvl1pPr>
            <a:lvl2pPr marL="1097280" indent="0">
              <a:buNone/>
              <a:defRPr sz="3360"/>
            </a:lvl2pPr>
            <a:lvl3pPr marL="2194560" indent="0">
              <a:buNone/>
              <a:defRPr sz="2880"/>
            </a:lvl3pPr>
            <a:lvl4pPr marL="3291840" indent="0">
              <a:buNone/>
              <a:defRPr sz="2400"/>
            </a:lvl4pPr>
            <a:lvl5pPr marL="4389120" indent="0">
              <a:buNone/>
              <a:defRPr sz="2400"/>
            </a:lvl5pPr>
            <a:lvl6pPr marL="5486400" indent="0">
              <a:buNone/>
              <a:defRPr sz="2400"/>
            </a:lvl6pPr>
            <a:lvl7pPr marL="6583680" indent="0">
              <a:buNone/>
              <a:defRPr sz="2400"/>
            </a:lvl7pPr>
            <a:lvl8pPr marL="7680960" indent="0">
              <a:buNone/>
              <a:defRPr sz="2400"/>
            </a:lvl8pPr>
            <a:lvl9pPr marL="8778240" indent="0">
              <a:buNone/>
              <a:defRPr sz="2400"/>
            </a:lvl9pPr>
          </a:lstStyle>
          <a:p>
            <a:pPr lvl="0"/>
            <a:r>
              <a:rPr lang="en-US"/>
              <a:t>Click to edit Master text styles</a:t>
            </a:r>
          </a:p>
        </p:txBody>
      </p:sp>
      <p:sp>
        <p:nvSpPr>
          <p:cNvPr id="5" name="Date Placeholder 4"/>
          <p:cNvSpPr>
            <a:spLocks noGrp="1"/>
          </p:cNvSpPr>
          <p:nvPr>
            <p:ph type="dt" sz="half" idx="10"/>
          </p:nvPr>
        </p:nvSpPr>
        <p:spPr/>
        <p:txBody>
          <a:bodyPr/>
          <a:lstStyle/>
          <a:p>
            <a:fld id="{15E821B8-3CA8-4467-8E30-1AB66A298203}" type="datetimeFigureOut">
              <a:rPr lang="en-US" smtClean="0"/>
              <a:t>17-Feb-25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9E1046-6DD4-4AD0-ADC5-0A1BA8F00ACC}" type="slidenum">
              <a:rPr lang="en-US" smtClean="0"/>
              <a:t>‹#›</a:t>
            </a:fld>
            <a:endParaRPr lang="en-US"/>
          </a:p>
        </p:txBody>
      </p:sp>
    </p:spTree>
    <p:extLst>
      <p:ext uri="{BB962C8B-B14F-4D97-AF65-F5344CB8AC3E}">
        <p14:creationId xmlns:p14="http://schemas.microsoft.com/office/powerpoint/2010/main" val="10593807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11619" y="2194560"/>
            <a:ext cx="7078027" cy="7680960"/>
          </a:xfrm>
        </p:spPr>
        <p:txBody>
          <a:bodyPr anchor="b"/>
          <a:lstStyle>
            <a:lvl1pPr>
              <a:defRPr sz="7680"/>
            </a:lvl1pPr>
          </a:lstStyle>
          <a:p>
            <a:r>
              <a:rPr lang="en-US"/>
              <a:t>Click to edit Master title style</a:t>
            </a:r>
            <a:endParaRPr lang="en-US" dirty="0"/>
          </a:p>
        </p:txBody>
      </p:sp>
      <p:sp>
        <p:nvSpPr>
          <p:cNvPr id="3" name="Picture Placeholder 2"/>
          <p:cNvSpPr>
            <a:spLocks noGrp="1" noChangeAspect="1"/>
          </p:cNvSpPr>
          <p:nvPr>
            <p:ph type="pic" idx="1"/>
          </p:nvPr>
        </p:nvSpPr>
        <p:spPr>
          <a:xfrm>
            <a:off x="9329738" y="4739647"/>
            <a:ext cx="11109960" cy="23393400"/>
          </a:xfrm>
        </p:spPr>
        <p:txBody>
          <a:bodyPr anchor="t"/>
          <a:lstStyle>
            <a:lvl1pPr marL="0" indent="0">
              <a:buNone/>
              <a:defRPr sz="7680"/>
            </a:lvl1pPr>
            <a:lvl2pPr marL="1097280" indent="0">
              <a:buNone/>
              <a:defRPr sz="6720"/>
            </a:lvl2pPr>
            <a:lvl3pPr marL="2194560" indent="0">
              <a:buNone/>
              <a:defRPr sz="5760"/>
            </a:lvl3pPr>
            <a:lvl4pPr marL="3291840" indent="0">
              <a:buNone/>
              <a:defRPr sz="4800"/>
            </a:lvl4pPr>
            <a:lvl5pPr marL="4389120" indent="0">
              <a:buNone/>
              <a:defRPr sz="4800"/>
            </a:lvl5pPr>
            <a:lvl6pPr marL="5486400" indent="0">
              <a:buNone/>
              <a:defRPr sz="4800"/>
            </a:lvl6pPr>
            <a:lvl7pPr marL="6583680" indent="0">
              <a:buNone/>
              <a:defRPr sz="4800"/>
            </a:lvl7pPr>
            <a:lvl8pPr marL="7680960" indent="0">
              <a:buNone/>
              <a:defRPr sz="4800"/>
            </a:lvl8pPr>
            <a:lvl9pPr marL="8778240" indent="0">
              <a:buNone/>
              <a:defRPr sz="4800"/>
            </a:lvl9pPr>
          </a:lstStyle>
          <a:p>
            <a:r>
              <a:rPr lang="en-US"/>
              <a:t>Click icon to add picture</a:t>
            </a:r>
            <a:endParaRPr lang="en-US" dirty="0"/>
          </a:p>
        </p:txBody>
      </p:sp>
      <p:sp>
        <p:nvSpPr>
          <p:cNvPr id="4" name="Text Placeholder 3"/>
          <p:cNvSpPr>
            <a:spLocks noGrp="1"/>
          </p:cNvSpPr>
          <p:nvPr>
            <p:ph type="body" sz="half" idx="2"/>
          </p:nvPr>
        </p:nvSpPr>
        <p:spPr>
          <a:xfrm>
            <a:off x="1511619" y="9875520"/>
            <a:ext cx="7078027" cy="18295622"/>
          </a:xfrm>
        </p:spPr>
        <p:txBody>
          <a:bodyPr/>
          <a:lstStyle>
            <a:lvl1pPr marL="0" indent="0">
              <a:buNone/>
              <a:defRPr sz="3840"/>
            </a:lvl1pPr>
            <a:lvl2pPr marL="1097280" indent="0">
              <a:buNone/>
              <a:defRPr sz="3360"/>
            </a:lvl2pPr>
            <a:lvl3pPr marL="2194560" indent="0">
              <a:buNone/>
              <a:defRPr sz="2880"/>
            </a:lvl3pPr>
            <a:lvl4pPr marL="3291840" indent="0">
              <a:buNone/>
              <a:defRPr sz="2400"/>
            </a:lvl4pPr>
            <a:lvl5pPr marL="4389120" indent="0">
              <a:buNone/>
              <a:defRPr sz="2400"/>
            </a:lvl5pPr>
            <a:lvl6pPr marL="5486400" indent="0">
              <a:buNone/>
              <a:defRPr sz="2400"/>
            </a:lvl6pPr>
            <a:lvl7pPr marL="6583680" indent="0">
              <a:buNone/>
              <a:defRPr sz="2400"/>
            </a:lvl7pPr>
            <a:lvl8pPr marL="7680960" indent="0">
              <a:buNone/>
              <a:defRPr sz="2400"/>
            </a:lvl8pPr>
            <a:lvl9pPr marL="8778240" indent="0">
              <a:buNone/>
              <a:defRPr sz="2400"/>
            </a:lvl9pPr>
          </a:lstStyle>
          <a:p>
            <a:pPr lvl="0"/>
            <a:r>
              <a:rPr lang="en-US"/>
              <a:t>Click to edit Master text styles</a:t>
            </a:r>
          </a:p>
        </p:txBody>
      </p:sp>
      <p:sp>
        <p:nvSpPr>
          <p:cNvPr id="5" name="Date Placeholder 4"/>
          <p:cNvSpPr>
            <a:spLocks noGrp="1"/>
          </p:cNvSpPr>
          <p:nvPr>
            <p:ph type="dt" sz="half" idx="10"/>
          </p:nvPr>
        </p:nvSpPr>
        <p:spPr/>
        <p:txBody>
          <a:bodyPr/>
          <a:lstStyle/>
          <a:p>
            <a:fld id="{15E821B8-3CA8-4467-8E30-1AB66A298203}" type="datetimeFigureOut">
              <a:rPr lang="en-US" smtClean="0"/>
              <a:t>17-Feb-25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9E1046-6DD4-4AD0-ADC5-0A1BA8F00ACC}" type="slidenum">
              <a:rPr lang="en-US" smtClean="0"/>
              <a:t>‹#›</a:t>
            </a:fld>
            <a:endParaRPr lang="en-US"/>
          </a:p>
        </p:txBody>
      </p:sp>
    </p:spTree>
    <p:extLst>
      <p:ext uri="{BB962C8B-B14F-4D97-AF65-F5344CB8AC3E}">
        <p14:creationId xmlns:p14="http://schemas.microsoft.com/office/powerpoint/2010/main" val="41514045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08760" y="1752607"/>
            <a:ext cx="18928080" cy="63627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508760" y="8763000"/>
            <a:ext cx="18928080" cy="2088642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508760" y="30510487"/>
            <a:ext cx="4937760" cy="1752600"/>
          </a:xfrm>
          <a:prstGeom prst="rect">
            <a:avLst/>
          </a:prstGeom>
        </p:spPr>
        <p:txBody>
          <a:bodyPr vert="horz" lIns="91440" tIns="45720" rIns="91440" bIns="45720" rtlCol="0" anchor="ctr"/>
          <a:lstStyle>
            <a:lvl1pPr algn="l">
              <a:defRPr sz="2880">
                <a:solidFill>
                  <a:schemeClr val="tx1">
                    <a:tint val="82000"/>
                  </a:schemeClr>
                </a:solidFill>
              </a:defRPr>
            </a:lvl1pPr>
          </a:lstStyle>
          <a:p>
            <a:fld id="{15E821B8-3CA8-4467-8E30-1AB66A298203}" type="datetimeFigureOut">
              <a:rPr lang="en-US" smtClean="0"/>
              <a:t>17-Feb-25</a:t>
            </a:fld>
            <a:endParaRPr lang="en-US"/>
          </a:p>
        </p:txBody>
      </p:sp>
      <p:sp>
        <p:nvSpPr>
          <p:cNvPr id="5" name="Footer Placeholder 4"/>
          <p:cNvSpPr>
            <a:spLocks noGrp="1"/>
          </p:cNvSpPr>
          <p:nvPr>
            <p:ph type="ftr" sz="quarter" idx="3"/>
          </p:nvPr>
        </p:nvSpPr>
        <p:spPr>
          <a:xfrm>
            <a:off x="7269480" y="30510487"/>
            <a:ext cx="7406640" cy="1752600"/>
          </a:xfrm>
          <a:prstGeom prst="rect">
            <a:avLst/>
          </a:prstGeom>
        </p:spPr>
        <p:txBody>
          <a:bodyPr vert="horz" lIns="91440" tIns="45720" rIns="91440" bIns="45720" rtlCol="0" anchor="ctr"/>
          <a:lstStyle>
            <a:lvl1pPr algn="ctr">
              <a:defRPr sz="288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15499080" y="30510487"/>
            <a:ext cx="4937760" cy="1752600"/>
          </a:xfrm>
          <a:prstGeom prst="rect">
            <a:avLst/>
          </a:prstGeom>
        </p:spPr>
        <p:txBody>
          <a:bodyPr vert="horz" lIns="91440" tIns="45720" rIns="91440" bIns="45720" rtlCol="0" anchor="ctr"/>
          <a:lstStyle>
            <a:lvl1pPr algn="r">
              <a:defRPr sz="2880">
                <a:solidFill>
                  <a:schemeClr val="tx1">
                    <a:tint val="82000"/>
                  </a:schemeClr>
                </a:solidFill>
              </a:defRPr>
            </a:lvl1pPr>
          </a:lstStyle>
          <a:p>
            <a:fld id="{429E1046-6DD4-4AD0-ADC5-0A1BA8F00ACC}" type="slidenum">
              <a:rPr lang="en-US" smtClean="0"/>
              <a:t>‹#›</a:t>
            </a:fld>
            <a:endParaRPr lang="en-US"/>
          </a:p>
        </p:txBody>
      </p:sp>
    </p:spTree>
    <p:extLst>
      <p:ext uri="{BB962C8B-B14F-4D97-AF65-F5344CB8AC3E}">
        <p14:creationId xmlns:p14="http://schemas.microsoft.com/office/powerpoint/2010/main" val="350893109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2194560" rtl="0" eaLnBrk="1" latinLnBrk="0" hangingPunct="1">
        <a:lnSpc>
          <a:spcPct val="90000"/>
        </a:lnSpc>
        <a:spcBef>
          <a:spcPct val="0"/>
        </a:spcBef>
        <a:buNone/>
        <a:defRPr sz="10560" kern="1200">
          <a:solidFill>
            <a:schemeClr val="tx1"/>
          </a:solidFill>
          <a:latin typeface="+mj-lt"/>
          <a:ea typeface="+mj-ea"/>
          <a:cs typeface="+mj-cs"/>
        </a:defRPr>
      </a:lvl1pPr>
    </p:titleStyle>
    <p:bodyStyle>
      <a:lvl1pPr marL="548640" indent="-548640" algn="l" defTabSz="2194560" rtl="0" eaLnBrk="1" latinLnBrk="0" hangingPunct="1">
        <a:lnSpc>
          <a:spcPct val="90000"/>
        </a:lnSpc>
        <a:spcBef>
          <a:spcPts val="2400"/>
        </a:spcBef>
        <a:buFont typeface="Arial" panose="020B0604020202020204" pitchFamily="34" charset="0"/>
        <a:buChar char="•"/>
        <a:defRPr sz="6720" kern="1200">
          <a:solidFill>
            <a:schemeClr val="tx1"/>
          </a:solidFill>
          <a:latin typeface="+mn-lt"/>
          <a:ea typeface="+mn-ea"/>
          <a:cs typeface="+mn-cs"/>
        </a:defRPr>
      </a:lvl1pPr>
      <a:lvl2pPr marL="1645920" indent="-548640" algn="l" defTabSz="2194560" rtl="0" eaLnBrk="1" latinLnBrk="0" hangingPunct="1">
        <a:lnSpc>
          <a:spcPct val="90000"/>
        </a:lnSpc>
        <a:spcBef>
          <a:spcPts val="1200"/>
        </a:spcBef>
        <a:buFont typeface="Arial" panose="020B0604020202020204" pitchFamily="34" charset="0"/>
        <a:buChar char="•"/>
        <a:defRPr sz="5760" kern="1200">
          <a:solidFill>
            <a:schemeClr val="tx1"/>
          </a:solidFill>
          <a:latin typeface="+mn-lt"/>
          <a:ea typeface="+mn-ea"/>
          <a:cs typeface="+mn-cs"/>
        </a:defRPr>
      </a:lvl2pPr>
      <a:lvl3pPr marL="2743200" indent="-548640" algn="l" defTabSz="2194560" rtl="0" eaLnBrk="1" latinLnBrk="0" hangingPunct="1">
        <a:lnSpc>
          <a:spcPct val="90000"/>
        </a:lnSpc>
        <a:spcBef>
          <a:spcPts val="1200"/>
        </a:spcBef>
        <a:buFont typeface="Arial" panose="020B0604020202020204" pitchFamily="34" charset="0"/>
        <a:buChar char="•"/>
        <a:defRPr sz="4800" kern="1200">
          <a:solidFill>
            <a:schemeClr val="tx1"/>
          </a:solidFill>
          <a:latin typeface="+mn-lt"/>
          <a:ea typeface="+mn-ea"/>
          <a:cs typeface="+mn-cs"/>
        </a:defRPr>
      </a:lvl3pPr>
      <a:lvl4pPr marL="3840480" indent="-548640" algn="l" defTabSz="2194560" rtl="0" eaLnBrk="1" latinLnBrk="0" hangingPunct="1">
        <a:lnSpc>
          <a:spcPct val="90000"/>
        </a:lnSpc>
        <a:spcBef>
          <a:spcPts val="1200"/>
        </a:spcBef>
        <a:buFont typeface="Arial" panose="020B0604020202020204" pitchFamily="34" charset="0"/>
        <a:buChar char="•"/>
        <a:defRPr sz="4320" kern="1200">
          <a:solidFill>
            <a:schemeClr val="tx1"/>
          </a:solidFill>
          <a:latin typeface="+mn-lt"/>
          <a:ea typeface="+mn-ea"/>
          <a:cs typeface="+mn-cs"/>
        </a:defRPr>
      </a:lvl4pPr>
      <a:lvl5pPr marL="4937760" indent="-548640" algn="l" defTabSz="2194560" rtl="0" eaLnBrk="1" latinLnBrk="0" hangingPunct="1">
        <a:lnSpc>
          <a:spcPct val="90000"/>
        </a:lnSpc>
        <a:spcBef>
          <a:spcPts val="1200"/>
        </a:spcBef>
        <a:buFont typeface="Arial" panose="020B0604020202020204" pitchFamily="34" charset="0"/>
        <a:buChar char="•"/>
        <a:defRPr sz="4320" kern="1200">
          <a:solidFill>
            <a:schemeClr val="tx1"/>
          </a:solidFill>
          <a:latin typeface="+mn-lt"/>
          <a:ea typeface="+mn-ea"/>
          <a:cs typeface="+mn-cs"/>
        </a:defRPr>
      </a:lvl5pPr>
      <a:lvl6pPr marL="6035040" indent="-548640" algn="l" defTabSz="2194560" rtl="0" eaLnBrk="1" latinLnBrk="0" hangingPunct="1">
        <a:lnSpc>
          <a:spcPct val="90000"/>
        </a:lnSpc>
        <a:spcBef>
          <a:spcPts val="1200"/>
        </a:spcBef>
        <a:buFont typeface="Arial" panose="020B0604020202020204" pitchFamily="34" charset="0"/>
        <a:buChar char="•"/>
        <a:defRPr sz="4320" kern="1200">
          <a:solidFill>
            <a:schemeClr val="tx1"/>
          </a:solidFill>
          <a:latin typeface="+mn-lt"/>
          <a:ea typeface="+mn-ea"/>
          <a:cs typeface="+mn-cs"/>
        </a:defRPr>
      </a:lvl6pPr>
      <a:lvl7pPr marL="7132320" indent="-548640" algn="l" defTabSz="2194560" rtl="0" eaLnBrk="1" latinLnBrk="0" hangingPunct="1">
        <a:lnSpc>
          <a:spcPct val="90000"/>
        </a:lnSpc>
        <a:spcBef>
          <a:spcPts val="1200"/>
        </a:spcBef>
        <a:buFont typeface="Arial" panose="020B0604020202020204" pitchFamily="34" charset="0"/>
        <a:buChar char="•"/>
        <a:defRPr sz="4320" kern="1200">
          <a:solidFill>
            <a:schemeClr val="tx1"/>
          </a:solidFill>
          <a:latin typeface="+mn-lt"/>
          <a:ea typeface="+mn-ea"/>
          <a:cs typeface="+mn-cs"/>
        </a:defRPr>
      </a:lvl7pPr>
      <a:lvl8pPr marL="8229600" indent="-548640" algn="l" defTabSz="2194560" rtl="0" eaLnBrk="1" latinLnBrk="0" hangingPunct="1">
        <a:lnSpc>
          <a:spcPct val="90000"/>
        </a:lnSpc>
        <a:spcBef>
          <a:spcPts val="1200"/>
        </a:spcBef>
        <a:buFont typeface="Arial" panose="020B0604020202020204" pitchFamily="34" charset="0"/>
        <a:buChar char="•"/>
        <a:defRPr sz="4320" kern="1200">
          <a:solidFill>
            <a:schemeClr val="tx1"/>
          </a:solidFill>
          <a:latin typeface="+mn-lt"/>
          <a:ea typeface="+mn-ea"/>
          <a:cs typeface="+mn-cs"/>
        </a:defRPr>
      </a:lvl8pPr>
      <a:lvl9pPr marL="9326880" indent="-548640" algn="l" defTabSz="2194560" rtl="0" eaLnBrk="1" latinLnBrk="0" hangingPunct="1">
        <a:lnSpc>
          <a:spcPct val="90000"/>
        </a:lnSpc>
        <a:spcBef>
          <a:spcPts val="1200"/>
        </a:spcBef>
        <a:buFont typeface="Arial" panose="020B0604020202020204" pitchFamily="34" charset="0"/>
        <a:buChar char="•"/>
        <a:defRPr sz="4320" kern="1200">
          <a:solidFill>
            <a:schemeClr val="tx1"/>
          </a:solidFill>
          <a:latin typeface="+mn-lt"/>
          <a:ea typeface="+mn-ea"/>
          <a:cs typeface="+mn-cs"/>
        </a:defRPr>
      </a:lvl9pPr>
    </p:bodyStyle>
    <p:otherStyle>
      <a:defPPr>
        <a:defRPr lang="en-US"/>
      </a:defPPr>
      <a:lvl1pPr marL="0" algn="l" defTabSz="2194560" rtl="0" eaLnBrk="1" latinLnBrk="0" hangingPunct="1">
        <a:defRPr sz="4320" kern="1200">
          <a:solidFill>
            <a:schemeClr val="tx1"/>
          </a:solidFill>
          <a:latin typeface="+mn-lt"/>
          <a:ea typeface="+mn-ea"/>
          <a:cs typeface="+mn-cs"/>
        </a:defRPr>
      </a:lvl1pPr>
      <a:lvl2pPr marL="1097280" algn="l" defTabSz="2194560" rtl="0" eaLnBrk="1" latinLnBrk="0" hangingPunct="1">
        <a:defRPr sz="4320" kern="1200">
          <a:solidFill>
            <a:schemeClr val="tx1"/>
          </a:solidFill>
          <a:latin typeface="+mn-lt"/>
          <a:ea typeface="+mn-ea"/>
          <a:cs typeface="+mn-cs"/>
        </a:defRPr>
      </a:lvl2pPr>
      <a:lvl3pPr marL="2194560" algn="l" defTabSz="2194560" rtl="0" eaLnBrk="1" latinLnBrk="0" hangingPunct="1">
        <a:defRPr sz="4320" kern="1200">
          <a:solidFill>
            <a:schemeClr val="tx1"/>
          </a:solidFill>
          <a:latin typeface="+mn-lt"/>
          <a:ea typeface="+mn-ea"/>
          <a:cs typeface="+mn-cs"/>
        </a:defRPr>
      </a:lvl3pPr>
      <a:lvl4pPr marL="3291840" algn="l" defTabSz="2194560" rtl="0" eaLnBrk="1" latinLnBrk="0" hangingPunct="1">
        <a:defRPr sz="4320" kern="1200">
          <a:solidFill>
            <a:schemeClr val="tx1"/>
          </a:solidFill>
          <a:latin typeface="+mn-lt"/>
          <a:ea typeface="+mn-ea"/>
          <a:cs typeface="+mn-cs"/>
        </a:defRPr>
      </a:lvl4pPr>
      <a:lvl5pPr marL="4389120" algn="l" defTabSz="2194560" rtl="0" eaLnBrk="1" latinLnBrk="0" hangingPunct="1">
        <a:defRPr sz="4320" kern="1200">
          <a:solidFill>
            <a:schemeClr val="tx1"/>
          </a:solidFill>
          <a:latin typeface="+mn-lt"/>
          <a:ea typeface="+mn-ea"/>
          <a:cs typeface="+mn-cs"/>
        </a:defRPr>
      </a:lvl5pPr>
      <a:lvl6pPr marL="5486400" algn="l" defTabSz="2194560" rtl="0" eaLnBrk="1" latinLnBrk="0" hangingPunct="1">
        <a:defRPr sz="4320" kern="1200">
          <a:solidFill>
            <a:schemeClr val="tx1"/>
          </a:solidFill>
          <a:latin typeface="+mn-lt"/>
          <a:ea typeface="+mn-ea"/>
          <a:cs typeface="+mn-cs"/>
        </a:defRPr>
      </a:lvl6pPr>
      <a:lvl7pPr marL="6583680" algn="l" defTabSz="2194560" rtl="0" eaLnBrk="1" latinLnBrk="0" hangingPunct="1">
        <a:defRPr sz="4320" kern="1200">
          <a:solidFill>
            <a:schemeClr val="tx1"/>
          </a:solidFill>
          <a:latin typeface="+mn-lt"/>
          <a:ea typeface="+mn-ea"/>
          <a:cs typeface="+mn-cs"/>
        </a:defRPr>
      </a:lvl7pPr>
      <a:lvl8pPr marL="7680960" algn="l" defTabSz="2194560" rtl="0" eaLnBrk="1" latinLnBrk="0" hangingPunct="1">
        <a:defRPr sz="4320" kern="1200">
          <a:solidFill>
            <a:schemeClr val="tx1"/>
          </a:solidFill>
          <a:latin typeface="+mn-lt"/>
          <a:ea typeface="+mn-ea"/>
          <a:cs typeface="+mn-cs"/>
        </a:defRPr>
      </a:lvl8pPr>
      <a:lvl9pPr marL="8778240" algn="l" defTabSz="2194560" rtl="0" eaLnBrk="1" latinLnBrk="0" hangingPunct="1">
        <a:defRPr sz="432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2.png"/><Relationship Id="rId18" Type="http://schemas.openxmlformats.org/officeDocument/2006/relationships/image" Target="../media/image17.svg"/><Relationship Id="rId26" Type="http://schemas.openxmlformats.org/officeDocument/2006/relationships/image" Target="../media/image25.svg"/><Relationship Id="rId3" Type="http://schemas.openxmlformats.org/officeDocument/2006/relationships/image" Target="../media/image2.png"/><Relationship Id="rId21" Type="http://schemas.openxmlformats.org/officeDocument/2006/relationships/image" Target="../media/image20.png"/><Relationship Id="rId7" Type="http://schemas.openxmlformats.org/officeDocument/2006/relationships/image" Target="../media/image6.png"/><Relationship Id="rId12" Type="http://schemas.openxmlformats.org/officeDocument/2006/relationships/image" Target="../media/image11.svg"/><Relationship Id="rId17" Type="http://schemas.openxmlformats.org/officeDocument/2006/relationships/image" Target="../media/image16.png"/><Relationship Id="rId25" Type="http://schemas.openxmlformats.org/officeDocument/2006/relationships/image" Target="../media/image24.png"/><Relationship Id="rId2" Type="http://schemas.openxmlformats.org/officeDocument/2006/relationships/image" Target="../media/image1.png"/><Relationship Id="rId16" Type="http://schemas.openxmlformats.org/officeDocument/2006/relationships/image" Target="../media/image15.svg"/><Relationship Id="rId20" Type="http://schemas.openxmlformats.org/officeDocument/2006/relationships/image" Target="../media/image19.svg"/><Relationship Id="rId29" Type="http://schemas.openxmlformats.org/officeDocument/2006/relationships/image" Target="../media/image28.png"/><Relationship Id="rId1" Type="http://schemas.openxmlformats.org/officeDocument/2006/relationships/slideLayout" Target="../slideLayouts/slideLayout1.xml"/><Relationship Id="rId6" Type="http://schemas.openxmlformats.org/officeDocument/2006/relationships/image" Target="../media/image5.svg"/><Relationship Id="rId11" Type="http://schemas.openxmlformats.org/officeDocument/2006/relationships/image" Target="../media/image10.png"/><Relationship Id="rId24" Type="http://schemas.openxmlformats.org/officeDocument/2006/relationships/image" Target="../media/image23.svg"/><Relationship Id="rId5" Type="http://schemas.openxmlformats.org/officeDocument/2006/relationships/image" Target="../media/image4.png"/><Relationship Id="rId15" Type="http://schemas.openxmlformats.org/officeDocument/2006/relationships/image" Target="../media/image14.png"/><Relationship Id="rId23" Type="http://schemas.openxmlformats.org/officeDocument/2006/relationships/image" Target="../media/image22.png"/><Relationship Id="rId28" Type="http://schemas.openxmlformats.org/officeDocument/2006/relationships/image" Target="../media/image27.svg"/><Relationship Id="rId10" Type="http://schemas.openxmlformats.org/officeDocument/2006/relationships/image" Target="../media/image9.svg"/><Relationship Id="rId19" Type="http://schemas.openxmlformats.org/officeDocument/2006/relationships/image" Target="../media/image18.png"/><Relationship Id="rId4" Type="http://schemas.openxmlformats.org/officeDocument/2006/relationships/image" Target="../media/image3.svg"/><Relationship Id="rId9" Type="http://schemas.openxmlformats.org/officeDocument/2006/relationships/image" Target="../media/image8.png"/><Relationship Id="rId14" Type="http://schemas.openxmlformats.org/officeDocument/2006/relationships/image" Target="../media/image13.svg"/><Relationship Id="rId22" Type="http://schemas.openxmlformats.org/officeDocument/2006/relationships/image" Target="../media/image21.svg"/><Relationship Id="rId27" Type="http://schemas.openxmlformats.org/officeDocument/2006/relationships/image" Target="../media/image26.png"/><Relationship Id="rId30" Type="http://schemas.openxmlformats.org/officeDocument/2006/relationships/image" Target="../media/image29.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43" name="Picture 42" descr="A satellite in space with earth in the background&#10;&#10;Description automatically generated">
            <a:extLst>
              <a:ext uri="{FF2B5EF4-FFF2-40B4-BE49-F238E27FC236}">
                <a16:creationId xmlns:a16="http://schemas.microsoft.com/office/drawing/2014/main" id="{6A77E099-C05D-339C-99C8-7E5B5AE4CD65}"/>
              </a:ext>
            </a:extLst>
          </p:cNvPr>
          <p:cNvPicPr>
            <a:picLocks noChangeAspect="1"/>
          </p:cNvPicPr>
          <p:nvPr/>
        </p:nvPicPr>
        <p:blipFill>
          <a:blip r:embed="rId2">
            <a:extLst>
              <a:ext uri="{28A0092B-C50C-407E-A947-70E740481C1C}">
                <a14:useLocalDpi xmlns:a14="http://schemas.microsoft.com/office/drawing/2010/main" val="0"/>
              </a:ext>
            </a:extLst>
          </a:blip>
          <a:srcRect l="16184" t="26346" b="17777"/>
          <a:stretch/>
        </p:blipFill>
        <p:spPr>
          <a:xfrm>
            <a:off x="-4" y="3131128"/>
            <a:ext cx="21945604" cy="8229600"/>
          </a:xfrm>
          <a:prstGeom prst="rect">
            <a:avLst/>
          </a:prstGeom>
          <a:effectLst>
            <a:outerShdw blurRad="1270000" algn="ctr" rotWithShape="0">
              <a:schemeClr val="bg2">
                <a:lumMod val="50000"/>
                <a:alpha val="25000"/>
              </a:schemeClr>
            </a:outerShdw>
          </a:effectLst>
        </p:spPr>
      </p:pic>
      <p:sp>
        <p:nvSpPr>
          <p:cNvPr id="47" name="Rectangle: Rounded Corners 46">
            <a:extLst>
              <a:ext uri="{FF2B5EF4-FFF2-40B4-BE49-F238E27FC236}">
                <a16:creationId xmlns:a16="http://schemas.microsoft.com/office/drawing/2014/main" id="{FBD82A0F-00D5-4203-16B3-4D264BDCDCD2}"/>
              </a:ext>
            </a:extLst>
          </p:cNvPr>
          <p:cNvSpPr/>
          <p:nvPr/>
        </p:nvSpPr>
        <p:spPr>
          <a:xfrm>
            <a:off x="13979979" y="3810030"/>
            <a:ext cx="7315200" cy="6858000"/>
          </a:xfrm>
          <a:prstGeom prst="roundRect">
            <a:avLst>
              <a:gd name="adj" fmla="val 0"/>
            </a:avLst>
          </a:prstGeom>
          <a:solidFill>
            <a:schemeClr val="bg1">
              <a:alpha val="90000"/>
            </a:schemeClr>
          </a:solidFill>
          <a:ln>
            <a:noFill/>
          </a:ln>
          <a:effectLst>
            <a:outerShdw blurRad="1270000" algn="ctr" rotWithShape="0">
              <a:schemeClr val="bg2">
                <a:lumMod val="50000"/>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365760" tIns="228600" rIns="365760" bIns="182880" rtlCol="0" anchor="t"/>
          <a:lstStyle/>
          <a:p>
            <a:pPr>
              <a:spcAft>
                <a:spcPts val="1200"/>
              </a:spcAft>
            </a:pPr>
            <a:r>
              <a:rPr lang="en-US" sz="3200" b="1" i="0" dirty="0">
                <a:solidFill>
                  <a:srgbClr val="0021A5"/>
                </a:solidFill>
                <a:effectLst/>
                <a:latin typeface="Gentona TT" panose="020B0003060000000004" pitchFamily="34" charset="0"/>
              </a:rPr>
              <a:t>Precision Technology</a:t>
            </a:r>
            <a:br>
              <a:rPr lang="en-US" sz="3200" b="1" i="0" dirty="0">
                <a:solidFill>
                  <a:srgbClr val="0021A5"/>
                </a:solidFill>
                <a:effectLst/>
                <a:latin typeface="Gentona TT" panose="020B0003060000000004" pitchFamily="34" charset="0"/>
              </a:rPr>
            </a:br>
            <a:r>
              <a:rPr lang="en-US" sz="3200" i="0" dirty="0">
                <a:solidFill>
                  <a:srgbClr val="0021A5"/>
                </a:solidFill>
                <a:effectLst/>
                <a:latin typeface="Gentona TT" panose="020B0003060000000004" pitchFamily="34" charset="0"/>
              </a:rPr>
              <a:t>for Tracking Earth's Gravity</a:t>
            </a:r>
          </a:p>
          <a:p>
            <a:pPr>
              <a:spcAft>
                <a:spcPts val="1200"/>
              </a:spcAft>
            </a:pPr>
            <a:r>
              <a:rPr lang="en-US" sz="2000" dirty="0">
                <a:solidFill>
                  <a:schemeClr val="tx1"/>
                </a:solidFill>
                <a:latin typeface="Gentona TT" panose="020B0003060000000004" pitchFamily="34" charset="0"/>
              </a:rPr>
              <a:t>Lorem ipsum dolor sit </a:t>
            </a:r>
            <a:r>
              <a:rPr lang="en-US" sz="2000" dirty="0" err="1">
                <a:solidFill>
                  <a:schemeClr val="tx1"/>
                </a:solidFill>
                <a:latin typeface="Gentona TT" panose="020B0003060000000004" pitchFamily="34" charset="0"/>
              </a:rPr>
              <a:t>amet</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consectetur</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adipiscing</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elit</a:t>
            </a:r>
            <a:r>
              <a:rPr lang="en-US" sz="2000" dirty="0">
                <a:solidFill>
                  <a:schemeClr val="tx1"/>
                </a:solidFill>
                <a:latin typeface="Gentona TT" panose="020B0003060000000004" pitchFamily="34" charset="0"/>
              </a:rPr>
              <a:t>, sed do </a:t>
            </a:r>
            <a:r>
              <a:rPr lang="en-US" sz="2000" dirty="0" err="1">
                <a:solidFill>
                  <a:schemeClr val="tx1"/>
                </a:solidFill>
                <a:latin typeface="Gentona TT" panose="020B0003060000000004" pitchFamily="34" charset="0"/>
              </a:rPr>
              <a:t>eiusmod</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tempor</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incididunt</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ut</a:t>
            </a:r>
            <a:r>
              <a:rPr lang="en-US" sz="2000" dirty="0">
                <a:solidFill>
                  <a:schemeClr val="tx1"/>
                </a:solidFill>
                <a:latin typeface="Gentona TT" panose="020B0003060000000004" pitchFamily="34" charset="0"/>
              </a:rPr>
              <a:t> labore et dolore magna </a:t>
            </a:r>
            <a:r>
              <a:rPr lang="en-US" sz="2000" dirty="0" err="1">
                <a:solidFill>
                  <a:schemeClr val="tx1"/>
                </a:solidFill>
                <a:latin typeface="Gentona TT" panose="020B0003060000000004" pitchFamily="34" charset="0"/>
              </a:rPr>
              <a:t>aliqua</a:t>
            </a:r>
            <a:r>
              <a:rPr lang="en-US" sz="2000" dirty="0">
                <a:solidFill>
                  <a:schemeClr val="tx1"/>
                </a:solidFill>
                <a:latin typeface="Gentona TT" panose="020B0003060000000004" pitchFamily="34" charset="0"/>
              </a:rPr>
              <a:t>. Ut </a:t>
            </a:r>
            <a:r>
              <a:rPr lang="en-US" sz="2000" dirty="0" err="1">
                <a:solidFill>
                  <a:schemeClr val="tx1"/>
                </a:solidFill>
                <a:latin typeface="Gentona TT" panose="020B0003060000000004" pitchFamily="34" charset="0"/>
              </a:rPr>
              <a:t>enim</a:t>
            </a:r>
            <a:r>
              <a:rPr lang="en-US" sz="2000" dirty="0">
                <a:solidFill>
                  <a:schemeClr val="tx1"/>
                </a:solidFill>
                <a:latin typeface="Gentona TT" panose="020B0003060000000004" pitchFamily="34" charset="0"/>
              </a:rPr>
              <a:t> ad minim </a:t>
            </a:r>
            <a:r>
              <a:rPr lang="en-US" sz="2000" dirty="0" err="1">
                <a:solidFill>
                  <a:schemeClr val="tx1"/>
                </a:solidFill>
                <a:latin typeface="Gentona TT" panose="020B0003060000000004" pitchFamily="34" charset="0"/>
              </a:rPr>
              <a:t>veniam</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quis</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nostrud</a:t>
            </a:r>
            <a:r>
              <a:rPr lang="en-US" sz="2000" dirty="0">
                <a:solidFill>
                  <a:schemeClr val="tx1"/>
                </a:solidFill>
                <a:latin typeface="Gentona TT" panose="020B0003060000000004" pitchFamily="34" charset="0"/>
              </a:rPr>
              <a:t> exercitation </a:t>
            </a:r>
            <a:r>
              <a:rPr lang="en-US" sz="2000" dirty="0" err="1">
                <a:solidFill>
                  <a:schemeClr val="tx1"/>
                </a:solidFill>
                <a:latin typeface="Gentona TT" panose="020B0003060000000004" pitchFamily="34" charset="0"/>
              </a:rPr>
              <a:t>ullamco</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laboris</a:t>
            </a:r>
            <a:r>
              <a:rPr lang="en-US" sz="2000" dirty="0">
                <a:solidFill>
                  <a:schemeClr val="tx1"/>
                </a:solidFill>
                <a:latin typeface="Gentona TT" panose="020B0003060000000004" pitchFamily="34" charset="0"/>
              </a:rPr>
              <a:t> nisi </a:t>
            </a:r>
            <a:r>
              <a:rPr lang="en-US" sz="2000" dirty="0" err="1">
                <a:solidFill>
                  <a:schemeClr val="tx1"/>
                </a:solidFill>
                <a:latin typeface="Gentona TT" panose="020B0003060000000004" pitchFamily="34" charset="0"/>
              </a:rPr>
              <a:t>ut</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aliquip</a:t>
            </a:r>
            <a:r>
              <a:rPr lang="en-US" sz="2000" dirty="0">
                <a:solidFill>
                  <a:schemeClr val="tx1"/>
                </a:solidFill>
                <a:latin typeface="Gentona TT" panose="020B0003060000000004" pitchFamily="34" charset="0"/>
              </a:rPr>
              <a:t> ex </a:t>
            </a:r>
            <a:r>
              <a:rPr lang="en-US" sz="2000" dirty="0" err="1">
                <a:solidFill>
                  <a:schemeClr val="tx1"/>
                </a:solidFill>
                <a:latin typeface="Gentona TT" panose="020B0003060000000004" pitchFamily="34" charset="0"/>
              </a:rPr>
              <a:t>ea</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commodo</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consequat</a:t>
            </a:r>
            <a:r>
              <a:rPr lang="en-US" sz="2000" dirty="0">
                <a:solidFill>
                  <a:schemeClr val="tx1"/>
                </a:solidFill>
                <a:latin typeface="Gentona TT" panose="020B0003060000000004" pitchFamily="34" charset="0"/>
              </a:rPr>
              <a:t>. Duis </a:t>
            </a:r>
            <a:r>
              <a:rPr lang="en-US" sz="2000" dirty="0" err="1">
                <a:solidFill>
                  <a:schemeClr val="tx1"/>
                </a:solidFill>
                <a:latin typeface="Gentona TT" panose="020B0003060000000004" pitchFamily="34" charset="0"/>
              </a:rPr>
              <a:t>aute</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irure</a:t>
            </a:r>
            <a:r>
              <a:rPr lang="en-US" sz="2000" dirty="0">
                <a:solidFill>
                  <a:schemeClr val="tx1"/>
                </a:solidFill>
                <a:latin typeface="Gentona TT" panose="020B0003060000000004" pitchFamily="34" charset="0"/>
              </a:rPr>
              <a:t> dolor in </a:t>
            </a:r>
            <a:r>
              <a:rPr lang="en-US" sz="2000" dirty="0" err="1">
                <a:solidFill>
                  <a:schemeClr val="tx1"/>
                </a:solidFill>
                <a:latin typeface="Gentona TT" panose="020B0003060000000004" pitchFamily="34" charset="0"/>
              </a:rPr>
              <a:t>reprehenderit</a:t>
            </a:r>
            <a:r>
              <a:rPr lang="en-US" sz="2000" dirty="0">
                <a:solidFill>
                  <a:schemeClr val="tx1"/>
                </a:solidFill>
                <a:latin typeface="Gentona TT" panose="020B0003060000000004" pitchFamily="34" charset="0"/>
              </a:rPr>
              <a:t> in </a:t>
            </a:r>
            <a:r>
              <a:rPr lang="en-US" sz="2000" dirty="0" err="1">
                <a:solidFill>
                  <a:schemeClr val="tx1"/>
                </a:solidFill>
                <a:latin typeface="Gentona TT" panose="020B0003060000000004" pitchFamily="34" charset="0"/>
              </a:rPr>
              <a:t>voluptate</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velit</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esse</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cillum</a:t>
            </a:r>
            <a:r>
              <a:rPr lang="en-US" sz="2000" dirty="0">
                <a:solidFill>
                  <a:schemeClr val="tx1"/>
                </a:solidFill>
                <a:latin typeface="Gentona TT" panose="020B0003060000000004" pitchFamily="34" charset="0"/>
              </a:rPr>
              <a:t> dolore </a:t>
            </a:r>
            <a:r>
              <a:rPr lang="en-US" sz="2000" dirty="0" err="1">
                <a:solidFill>
                  <a:schemeClr val="tx1"/>
                </a:solidFill>
                <a:latin typeface="Gentona TT" panose="020B0003060000000004" pitchFamily="34" charset="0"/>
              </a:rPr>
              <a:t>eu</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fugiat</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nulla</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pariatur</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Excepteur</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sint</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occaecat</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cupidatat</a:t>
            </a:r>
            <a:r>
              <a:rPr lang="en-US" sz="2000" dirty="0">
                <a:solidFill>
                  <a:schemeClr val="tx1"/>
                </a:solidFill>
                <a:latin typeface="Gentona TT" panose="020B0003060000000004" pitchFamily="34" charset="0"/>
              </a:rPr>
              <a:t> non </a:t>
            </a:r>
            <a:r>
              <a:rPr lang="en-US" sz="2000" dirty="0" err="1">
                <a:solidFill>
                  <a:schemeClr val="tx1"/>
                </a:solidFill>
                <a:latin typeface="Gentona TT" panose="020B0003060000000004" pitchFamily="34" charset="0"/>
              </a:rPr>
              <a:t>proident</a:t>
            </a:r>
            <a:r>
              <a:rPr lang="en-US" sz="2000" dirty="0">
                <a:solidFill>
                  <a:schemeClr val="tx1"/>
                </a:solidFill>
                <a:latin typeface="Gentona TT" panose="020B0003060000000004" pitchFamily="34" charset="0"/>
              </a:rPr>
              <a:t>, sunt in culpa qui </a:t>
            </a:r>
            <a:r>
              <a:rPr lang="en-US" sz="2000" dirty="0" err="1">
                <a:solidFill>
                  <a:schemeClr val="tx1"/>
                </a:solidFill>
                <a:latin typeface="Gentona TT" panose="020B0003060000000004" pitchFamily="34" charset="0"/>
              </a:rPr>
              <a:t>officia</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deserunt</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mollit</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anim</a:t>
            </a:r>
            <a:r>
              <a:rPr lang="en-US" sz="2000" dirty="0">
                <a:solidFill>
                  <a:schemeClr val="tx1"/>
                </a:solidFill>
                <a:latin typeface="Gentona TT" panose="020B0003060000000004" pitchFamily="34" charset="0"/>
              </a:rPr>
              <a:t> id </a:t>
            </a:r>
            <a:r>
              <a:rPr lang="en-US" sz="2000" dirty="0" err="1">
                <a:solidFill>
                  <a:schemeClr val="tx1"/>
                </a:solidFill>
                <a:latin typeface="Gentona TT" panose="020B0003060000000004" pitchFamily="34" charset="0"/>
              </a:rPr>
              <a:t>est</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laborum</a:t>
            </a:r>
            <a:r>
              <a:rPr lang="en-US" sz="2000" dirty="0">
                <a:solidFill>
                  <a:schemeClr val="tx1"/>
                </a:solidFill>
                <a:latin typeface="Gentona TT" panose="020B0003060000000004" pitchFamily="34" charset="0"/>
              </a:rPr>
              <a:t>.</a:t>
            </a:r>
          </a:p>
          <a:p>
            <a:pPr>
              <a:spcAft>
                <a:spcPts val="1200"/>
              </a:spcAft>
            </a:pPr>
            <a:r>
              <a:rPr lang="en-US" sz="2000" dirty="0">
                <a:solidFill>
                  <a:schemeClr val="tx1"/>
                </a:solidFill>
                <a:latin typeface="Gentona TT" panose="020B0003060000000004" pitchFamily="34" charset="0"/>
              </a:rPr>
              <a:t>Nam libero tempore, cum </a:t>
            </a:r>
            <a:r>
              <a:rPr lang="en-US" sz="2000" dirty="0" err="1">
                <a:solidFill>
                  <a:schemeClr val="tx1"/>
                </a:solidFill>
                <a:latin typeface="Gentona TT" panose="020B0003060000000004" pitchFamily="34" charset="0"/>
              </a:rPr>
              <a:t>soluta</a:t>
            </a:r>
            <a:r>
              <a:rPr lang="en-US" sz="2000" dirty="0">
                <a:solidFill>
                  <a:schemeClr val="tx1"/>
                </a:solidFill>
                <a:latin typeface="Gentona TT" panose="020B0003060000000004" pitchFamily="34" charset="0"/>
              </a:rPr>
              <a:t> nobis </a:t>
            </a:r>
            <a:r>
              <a:rPr lang="en-US" sz="2000" dirty="0" err="1">
                <a:solidFill>
                  <a:schemeClr val="tx1"/>
                </a:solidFill>
                <a:latin typeface="Gentona TT" panose="020B0003060000000004" pitchFamily="34" charset="0"/>
              </a:rPr>
              <a:t>est</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eligendi</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optio</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cumque</a:t>
            </a:r>
            <a:r>
              <a:rPr lang="en-US" sz="2000" dirty="0">
                <a:solidFill>
                  <a:schemeClr val="tx1"/>
                </a:solidFill>
                <a:latin typeface="Gentona TT" panose="020B0003060000000004" pitchFamily="34" charset="0"/>
              </a:rPr>
              <a:t> nihil </a:t>
            </a:r>
            <a:r>
              <a:rPr lang="en-US" sz="2000" dirty="0" err="1">
                <a:solidFill>
                  <a:schemeClr val="tx1"/>
                </a:solidFill>
                <a:latin typeface="Gentona TT" panose="020B0003060000000004" pitchFamily="34" charset="0"/>
              </a:rPr>
              <a:t>impedit</a:t>
            </a:r>
            <a:r>
              <a:rPr lang="en-US" sz="2000" dirty="0">
                <a:solidFill>
                  <a:schemeClr val="tx1"/>
                </a:solidFill>
                <a:latin typeface="Gentona TT" panose="020B0003060000000004" pitchFamily="34" charset="0"/>
              </a:rPr>
              <a:t> quo minus id </a:t>
            </a:r>
            <a:r>
              <a:rPr lang="en-US" sz="2000" dirty="0" err="1">
                <a:solidFill>
                  <a:schemeClr val="tx1"/>
                </a:solidFill>
                <a:latin typeface="Gentona TT" panose="020B0003060000000004" pitchFamily="34" charset="0"/>
              </a:rPr>
              <a:t>quod</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maxime</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placeat</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facere</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possimus</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omnis</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voluptas</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assumenda</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est</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omnis</a:t>
            </a:r>
            <a:r>
              <a:rPr lang="en-US" sz="2000" dirty="0">
                <a:solidFill>
                  <a:schemeClr val="tx1"/>
                </a:solidFill>
                <a:latin typeface="Gentona TT" panose="020B0003060000000004" pitchFamily="34" charset="0"/>
              </a:rPr>
              <a:t> dolor </a:t>
            </a:r>
            <a:r>
              <a:rPr lang="en-US" sz="2000" dirty="0" err="1">
                <a:solidFill>
                  <a:schemeClr val="tx1"/>
                </a:solidFill>
                <a:latin typeface="Gentona TT" panose="020B0003060000000004" pitchFamily="34" charset="0"/>
              </a:rPr>
              <a:t>repellendus</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Temporibus</a:t>
            </a:r>
            <a:r>
              <a:rPr lang="en-US" sz="2000" dirty="0">
                <a:solidFill>
                  <a:schemeClr val="tx1"/>
                </a:solidFill>
                <a:latin typeface="Gentona TT" panose="020B0003060000000004" pitchFamily="34" charset="0"/>
              </a:rPr>
              <a:t> autem </a:t>
            </a:r>
            <a:r>
              <a:rPr lang="en-US" sz="2000" dirty="0" err="1">
                <a:solidFill>
                  <a:schemeClr val="tx1"/>
                </a:solidFill>
                <a:latin typeface="Gentona TT" panose="020B0003060000000004" pitchFamily="34" charset="0"/>
              </a:rPr>
              <a:t>quibusdam</a:t>
            </a:r>
            <a:r>
              <a:rPr lang="en-US" sz="2000" dirty="0">
                <a:solidFill>
                  <a:schemeClr val="tx1"/>
                </a:solidFill>
                <a:latin typeface="Gentona TT" panose="020B0003060000000004" pitchFamily="34" charset="0"/>
              </a:rPr>
              <a:t> et </a:t>
            </a:r>
            <a:r>
              <a:rPr lang="en-US" sz="2000" dirty="0" err="1">
                <a:solidFill>
                  <a:schemeClr val="tx1"/>
                </a:solidFill>
                <a:latin typeface="Gentona TT" panose="020B0003060000000004" pitchFamily="34" charset="0"/>
              </a:rPr>
              <a:t>aut</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officiis</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debitis</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aut</a:t>
            </a:r>
            <a:r>
              <a:rPr lang="en-US" sz="2000" dirty="0">
                <a:solidFill>
                  <a:schemeClr val="tx1"/>
                </a:solidFill>
                <a:latin typeface="Gentona TT" panose="020B0003060000000004" pitchFamily="34" charset="0"/>
              </a:rPr>
              <a:t> rerum </a:t>
            </a:r>
            <a:r>
              <a:rPr lang="en-US" sz="2000" dirty="0" err="1">
                <a:solidFill>
                  <a:schemeClr val="tx1"/>
                </a:solidFill>
                <a:latin typeface="Gentona TT" panose="020B0003060000000004" pitchFamily="34" charset="0"/>
              </a:rPr>
              <a:t>necessitatibus</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saepe</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eveniet</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ut</a:t>
            </a:r>
            <a:r>
              <a:rPr lang="en-US" sz="2000" dirty="0">
                <a:solidFill>
                  <a:schemeClr val="tx1"/>
                </a:solidFill>
                <a:latin typeface="Gentona TT" panose="020B0003060000000004" pitchFamily="34" charset="0"/>
              </a:rPr>
              <a:t> et </a:t>
            </a:r>
            <a:r>
              <a:rPr lang="en-US" sz="2000" dirty="0" err="1">
                <a:solidFill>
                  <a:schemeClr val="tx1"/>
                </a:solidFill>
                <a:latin typeface="Gentona TT" panose="020B0003060000000004" pitchFamily="34" charset="0"/>
              </a:rPr>
              <a:t>voluptates</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repudiandae</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sint</a:t>
            </a:r>
            <a:r>
              <a:rPr lang="en-US" sz="2000" dirty="0">
                <a:solidFill>
                  <a:schemeClr val="tx1"/>
                </a:solidFill>
                <a:latin typeface="Gentona TT" panose="020B0003060000000004" pitchFamily="34" charset="0"/>
              </a:rPr>
              <a:t> et </a:t>
            </a:r>
            <a:r>
              <a:rPr lang="en-US" sz="2000" dirty="0" err="1">
                <a:solidFill>
                  <a:schemeClr val="tx1"/>
                </a:solidFill>
                <a:latin typeface="Gentona TT" panose="020B0003060000000004" pitchFamily="34" charset="0"/>
              </a:rPr>
              <a:t>molestiae</a:t>
            </a:r>
            <a:r>
              <a:rPr lang="en-US" sz="2000" dirty="0">
                <a:solidFill>
                  <a:schemeClr val="tx1"/>
                </a:solidFill>
                <a:latin typeface="Gentona TT" panose="020B0003060000000004" pitchFamily="34" charset="0"/>
              </a:rPr>
              <a:t> non </a:t>
            </a:r>
            <a:r>
              <a:rPr lang="en-US" sz="2000" dirty="0" err="1">
                <a:solidFill>
                  <a:schemeClr val="tx1"/>
                </a:solidFill>
                <a:latin typeface="Gentona TT" panose="020B0003060000000004" pitchFamily="34" charset="0"/>
              </a:rPr>
              <a:t>recusandae</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Itaque</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earum</a:t>
            </a:r>
            <a:r>
              <a:rPr lang="en-US" sz="2000" dirty="0">
                <a:solidFill>
                  <a:schemeClr val="tx1"/>
                </a:solidFill>
                <a:latin typeface="Gentona TT" panose="020B0003060000000004" pitchFamily="34" charset="0"/>
              </a:rPr>
              <a:t> rerum hic </a:t>
            </a:r>
            <a:r>
              <a:rPr lang="en-US" sz="2000" dirty="0" err="1">
                <a:solidFill>
                  <a:schemeClr val="tx1"/>
                </a:solidFill>
                <a:latin typeface="Gentona TT" panose="020B0003060000000004" pitchFamily="34" charset="0"/>
              </a:rPr>
              <a:t>tenetur</a:t>
            </a:r>
            <a:r>
              <a:rPr lang="en-US" sz="2000" dirty="0">
                <a:solidFill>
                  <a:schemeClr val="tx1"/>
                </a:solidFill>
                <a:latin typeface="Gentona TT" panose="020B0003060000000004" pitchFamily="34" charset="0"/>
              </a:rPr>
              <a:t> a </a:t>
            </a:r>
            <a:r>
              <a:rPr lang="en-US" sz="2000" dirty="0" err="1">
                <a:solidFill>
                  <a:schemeClr val="tx1"/>
                </a:solidFill>
                <a:latin typeface="Gentona TT" panose="020B0003060000000004" pitchFamily="34" charset="0"/>
              </a:rPr>
              <a:t>sapiente</a:t>
            </a:r>
            <a:r>
              <a:rPr lang="en-US" sz="2000" dirty="0">
                <a:solidFill>
                  <a:schemeClr val="tx1"/>
                </a:solidFill>
                <a:latin typeface="Gentona TT" panose="020B0003060000000004" pitchFamily="34" charset="0"/>
              </a:rPr>
              <a:t> delectus, </a:t>
            </a:r>
            <a:r>
              <a:rPr lang="en-US" sz="2000" dirty="0" err="1">
                <a:solidFill>
                  <a:schemeClr val="tx1"/>
                </a:solidFill>
                <a:latin typeface="Gentona TT" panose="020B0003060000000004" pitchFamily="34" charset="0"/>
              </a:rPr>
              <a:t>ut</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aut</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reiciendis</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voluptatibus</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maiores</a:t>
            </a:r>
            <a:r>
              <a:rPr lang="en-US" sz="2000" dirty="0">
                <a:solidFill>
                  <a:schemeClr val="tx1"/>
                </a:solidFill>
                <a:latin typeface="Gentona TT" panose="020B0003060000000004" pitchFamily="34" charset="0"/>
              </a:rPr>
              <a:t> alias </a:t>
            </a:r>
            <a:r>
              <a:rPr lang="en-US" sz="2000" dirty="0" err="1">
                <a:solidFill>
                  <a:schemeClr val="tx1"/>
                </a:solidFill>
                <a:latin typeface="Gentona TT" panose="020B0003060000000004" pitchFamily="34" charset="0"/>
              </a:rPr>
              <a:t>consequatur</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aut</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perferendis</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doloribus</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asperiores</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repellat</a:t>
            </a:r>
            <a:r>
              <a:rPr lang="en-US" sz="2000" dirty="0">
                <a:solidFill>
                  <a:schemeClr val="tx1"/>
                </a:solidFill>
                <a:latin typeface="Gentona TT" panose="020B0003060000000004" pitchFamily="34" charset="0"/>
              </a:rPr>
              <a:t>.</a:t>
            </a:r>
            <a:endParaRPr lang="en-US" sz="2000" b="1" i="0" dirty="0">
              <a:solidFill>
                <a:srgbClr val="0021A5"/>
              </a:solidFill>
              <a:effectLst/>
              <a:latin typeface="Gentona TT" panose="020B0003060000000004" pitchFamily="34" charset="0"/>
            </a:endParaRPr>
          </a:p>
          <a:p>
            <a:endParaRPr lang="en-US" sz="1800" b="1" i="0" dirty="0">
              <a:solidFill>
                <a:srgbClr val="0021A5"/>
              </a:solidFill>
              <a:effectLst/>
              <a:latin typeface="Gentona TT" panose="020B0003060000000004" pitchFamily="34" charset="0"/>
            </a:endParaRPr>
          </a:p>
        </p:txBody>
      </p:sp>
      <p:sp>
        <p:nvSpPr>
          <p:cNvPr id="48" name="Rectangle 47">
            <a:extLst>
              <a:ext uri="{FF2B5EF4-FFF2-40B4-BE49-F238E27FC236}">
                <a16:creationId xmlns:a16="http://schemas.microsoft.com/office/drawing/2014/main" id="{39D7620F-16F3-B874-8F3C-A072FC208DB8}"/>
              </a:ext>
            </a:extLst>
          </p:cNvPr>
          <p:cNvSpPr/>
          <p:nvPr/>
        </p:nvSpPr>
        <p:spPr>
          <a:xfrm>
            <a:off x="0" y="694597"/>
            <a:ext cx="21945600" cy="2424418"/>
          </a:xfrm>
          <a:prstGeom prst="rect">
            <a:avLst/>
          </a:prstGeom>
          <a:solidFill>
            <a:schemeClr val="bg2"/>
          </a:solidFill>
          <a:ln>
            <a:noFill/>
          </a:ln>
          <a:effectLst>
            <a:outerShdw blurRad="1270000" algn="ctr" rotWithShape="0">
              <a:schemeClr val="bg2">
                <a:lumMod val="50000"/>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DFD502AB-EE6E-5BF1-EB65-17EF787BA708}"/>
              </a:ext>
            </a:extLst>
          </p:cNvPr>
          <p:cNvSpPr/>
          <p:nvPr/>
        </p:nvSpPr>
        <p:spPr>
          <a:xfrm>
            <a:off x="-1" y="30493982"/>
            <a:ext cx="21945600" cy="2424418"/>
          </a:xfrm>
          <a:prstGeom prst="rect">
            <a:avLst/>
          </a:prstGeom>
          <a:solidFill>
            <a:srgbClr val="5A9B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 name="Group 26">
            <a:extLst>
              <a:ext uri="{FF2B5EF4-FFF2-40B4-BE49-F238E27FC236}">
                <a16:creationId xmlns:a16="http://schemas.microsoft.com/office/drawing/2014/main" id="{A17DA99B-1AA3-6D8F-ABD0-19340F5D46D9}"/>
              </a:ext>
            </a:extLst>
          </p:cNvPr>
          <p:cNvGrpSpPr/>
          <p:nvPr/>
        </p:nvGrpSpPr>
        <p:grpSpPr>
          <a:xfrm>
            <a:off x="2827090" y="31929392"/>
            <a:ext cx="16353539" cy="750622"/>
            <a:chOff x="568960" y="31712825"/>
            <a:chExt cx="21071840" cy="967189"/>
          </a:xfrm>
        </p:grpSpPr>
        <p:pic>
          <p:nvPicPr>
            <p:cNvPr id="6" name="Graphic 5">
              <a:extLst>
                <a:ext uri="{FF2B5EF4-FFF2-40B4-BE49-F238E27FC236}">
                  <a16:creationId xmlns:a16="http://schemas.microsoft.com/office/drawing/2014/main" id="{BC9D0536-CA8E-655F-7835-1C01E729A92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318739" y="31847883"/>
              <a:ext cx="795747" cy="649738"/>
            </a:xfrm>
            <a:prstGeom prst="rect">
              <a:avLst/>
            </a:prstGeom>
          </p:spPr>
        </p:pic>
        <p:pic>
          <p:nvPicPr>
            <p:cNvPr id="7" name="Graphic 6">
              <a:extLst>
                <a:ext uri="{FF2B5EF4-FFF2-40B4-BE49-F238E27FC236}">
                  <a16:creationId xmlns:a16="http://schemas.microsoft.com/office/drawing/2014/main" id="{E6D3A53C-2C0E-F662-47BD-41403B50FD4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633777" y="32019443"/>
              <a:ext cx="1817806" cy="306618"/>
            </a:xfrm>
            <a:prstGeom prst="rect">
              <a:avLst/>
            </a:prstGeom>
          </p:spPr>
        </p:pic>
        <p:pic>
          <p:nvPicPr>
            <p:cNvPr id="8" name="Graphic 7">
              <a:extLst>
                <a:ext uri="{FF2B5EF4-FFF2-40B4-BE49-F238E27FC236}">
                  <a16:creationId xmlns:a16="http://schemas.microsoft.com/office/drawing/2014/main" id="{26DA2068-18A3-B9BA-28D2-D7296112633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4163242" y="32030394"/>
              <a:ext cx="1941914" cy="284716"/>
            </a:xfrm>
            <a:prstGeom prst="rect">
              <a:avLst/>
            </a:prstGeom>
          </p:spPr>
        </p:pic>
        <p:pic>
          <p:nvPicPr>
            <p:cNvPr id="9" name="Graphic 8">
              <a:extLst>
                <a:ext uri="{FF2B5EF4-FFF2-40B4-BE49-F238E27FC236}">
                  <a16:creationId xmlns:a16="http://schemas.microsoft.com/office/drawing/2014/main" id="{249BFFF0-2B3D-6B58-4881-1EBBD0C3DB78}"/>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1833445" y="32030394"/>
              <a:ext cx="1810506" cy="284716"/>
            </a:xfrm>
            <a:prstGeom prst="rect">
              <a:avLst/>
            </a:prstGeom>
          </p:spPr>
        </p:pic>
        <p:pic>
          <p:nvPicPr>
            <p:cNvPr id="10" name="Graphic 9">
              <a:extLst>
                <a:ext uri="{FF2B5EF4-FFF2-40B4-BE49-F238E27FC236}">
                  <a16:creationId xmlns:a16="http://schemas.microsoft.com/office/drawing/2014/main" id="{EED1774F-2269-41DE-9754-2F136D9E2F55}"/>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6624447" y="31891568"/>
              <a:ext cx="2277733" cy="788446"/>
            </a:xfrm>
            <a:prstGeom prst="rect">
              <a:avLst/>
            </a:prstGeom>
          </p:spPr>
        </p:pic>
        <p:pic>
          <p:nvPicPr>
            <p:cNvPr id="11" name="Graphic 10">
              <a:extLst>
                <a:ext uri="{FF2B5EF4-FFF2-40B4-BE49-F238E27FC236}">
                  <a16:creationId xmlns:a16="http://schemas.microsoft.com/office/drawing/2014/main" id="{6A26A23C-9F81-D8A6-A194-508C225DAB42}"/>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9970875" y="32048644"/>
              <a:ext cx="1343279" cy="248214"/>
            </a:xfrm>
            <a:prstGeom prst="rect">
              <a:avLst/>
            </a:prstGeom>
          </p:spPr>
        </p:pic>
        <p:pic>
          <p:nvPicPr>
            <p:cNvPr id="12" name="Graphic 11">
              <a:extLst>
                <a:ext uri="{FF2B5EF4-FFF2-40B4-BE49-F238E27FC236}">
                  <a16:creationId xmlns:a16="http://schemas.microsoft.com/office/drawing/2014/main" id="{C45173E8-BC7F-C773-03EF-1CE69D636DB3}"/>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9421470" y="32034044"/>
              <a:ext cx="2219330" cy="277416"/>
            </a:xfrm>
            <a:prstGeom prst="rect">
              <a:avLst/>
            </a:prstGeom>
          </p:spPr>
        </p:pic>
        <p:pic>
          <p:nvPicPr>
            <p:cNvPr id="13" name="Graphic 12">
              <a:extLst>
                <a:ext uri="{FF2B5EF4-FFF2-40B4-BE49-F238E27FC236}">
                  <a16:creationId xmlns:a16="http://schemas.microsoft.com/office/drawing/2014/main" id="{6FC76617-F6C1-E9E6-3923-F2A8D7BE082E}"/>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2752749" y="31712825"/>
              <a:ext cx="1103825" cy="919853"/>
            </a:xfrm>
            <a:prstGeom prst="rect">
              <a:avLst/>
            </a:prstGeom>
          </p:spPr>
        </p:pic>
        <p:pic>
          <p:nvPicPr>
            <p:cNvPr id="14" name="Graphic 13">
              <a:extLst>
                <a:ext uri="{FF2B5EF4-FFF2-40B4-BE49-F238E27FC236}">
                  <a16:creationId xmlns:a16="http://schemas.microsoft.com/office/drawing/2014/main" id="{7D43C6BA-5592-F4D1-700E-FFAC5F2B2EA7}"/>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4375865" y="31990241"/>
              <a:ext cx="1423583" cy="365021"/>
            </a:xfrm>
            <a:prstGeom prst="rect">
              <a:avLst/>
            </a:prstGeom>
          </p:spPr>
        </p:pic>
        <p:pic>
          <p:nvPicPr>
            <p:cNvPr id="15" name="Graphic 14">
              <a:extLst>
                <a:ext uri="{FF2B5EF4-FFF2-40B4-BE49-F238E27FC236}">
                  <a16:creationId xmlns:a16="http://schemas.microsoft.com/office/drawing/2014/main" id="{C5182E8A-48AA-3032-FDDE-A16AD2D1B779}"/>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568960" y="31873434"/>
              <a:ext cx="1664497" cy="598635"/>
            </a:xfrm>
            <a:prstGeom prst="rect">
              <a:avLst/>
            </a:prstGeom>
          </p:spPr>
        </p:pic>
      </p:grpSp>
      <p:sp>
        <p:nvSpPr>
          <p:cNvPr id="22" name="TextBox 21">
            <a:extLst>
              <a:ext uri="{FF2B5EF4-FFF2-40B4-BE49-F238E27FC236}">
                <a16:creationId xmlns:a16="http://schemas.microsoft.com/office/drawing/2014/main" id="{EC05A445-04A6-137C-31EE-A208EB19BEC3}"/>
              </a:ext>
            </a:extLst>
          </p:cNvPr>
          <p:cNvSpPr txBox="1"/>
          <p:nvPr/>
        </p:nvSpPr>
        <p:spPr>
          <a:xfrm>
            <a:off x="2827090" y="30827316"/>
            <a:ext cx="16265105" cy="892552"/>
          </a:xfrm>
          <a:prstGeom prst="rect">
            <a:avLst/>
          </a:prstGeom>
          <a:noFill/>
        </p:spPr>
        <p:txBody>
          <a:bodyPr wrap="square" lIns="0" rIns="0" rtlCol="0">
            <a:spAutoFit/>
          </a:bodyPr>
          <a:lstStyle/>
          <a:p>
            <a:r>
              <a:rPr lang="en-US" sz="1300" b="0" i="0" dirty="0">
                <a:solidFill>
                  <a:schemeClr val="bg1"/>
                </a:solidFill>
                <a:effectLst/>
                <a:latin typeface="Gentona TT" panose="020B0003060000000004" pitchFamily="34" charset="0"/>
              </a:rPr>
              <a:t>This work was supported by the NASA Earth Science Technology Office (ESTO) grant 80NSSC20K0324. The authors wish to thank Dr Jerry Zhang, </a:t>
            </a:r>
            <a:r>
              <a:rPr lang="en-US" sz="1300" b="0" i="0" dirty="0" err="1">
                <a:solidFill>
                  <a:schemeClr val="bg1"/>
                </a:solidFill>
                <a:effectLst/>
                <a:latin typeface="Gentona TT" panose="020B0003060000000004" pitchFamily="34" charset="0"/>
              </a:rPr>
              <a:t>Bolb</a:t>
            </a:r>
            <a:r>
              <a:rPr lang="en-US" sz="1300" b="0" i="0" dirty="0">
                <a:solidFill>
                  <a:schemeClr val="bg1"/>
                </a:solidFill>
                <a:effectLst/>
                <a:latin typeface="Gentona TT" panose="020B0003060000000004" pitchFamily="34" charset="0"/>
              </a:rPr>
              <a:t>, Inc. for sharing his data prior to publication. The work at UF was also performed as part of Interaction of Ionizing Radiation with Matter University Research Alliance (IIRM-URA), sponsored by the Department of the Defense, Defense Threat Reduction Agency under award HDTRA1–20–2–0002. The content of the information does not necessarily reflect the position or the policy of the federal government, and no official endorsement should be inferred. AH also acknowledges support from the US National Science Foundation (ECCS # 2015795). The work at UF was also supported by NSF DMR 1856662.</a:t>
            </a:r>
            <a:endParaRPr lang="en-US" sz="1300" dirty="0">
              <a:solidFill>
                <a:schemeClr val="bg1"/>
              </a:solidFill>
              <a:latin typeface="Gentona TT" panose="020B0003060000000004" pitchFamily="34" charset="0"/>
            </a:endParaRPr>
          </a:p>
        </p:txBody>
      </p:sp>
      <p:pic>
        <p:nvPicPr>
          <p:cNvPr id="29" name="Graphic 28">
            <a:extLst>
              <a:ext uri="{FF2B5EF4-FFF2-40B4-BE49-F238E27FC236}">
                <a16:creationId xmlns:a16="http://schemas.microsoft.com/office/drawing/2014/main" id="{97E6BF26-B8C8-0905-C636-FE12BF905D35}"/>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 y="30493982"/>
            <a:ext cx="2424418" cy="2424418"/>
          </a:xfrm>
          <a:prstGeom prst="rect">
            <a:avLst/>
          </a:prstGeom>
        </p:spPr>
      </p:pic>
      <p:pic>
        <p:nvPicPr>
          <p:cNvPr id="37" name="Graphic 36">
            <a:extLst>
              <a:ext uri="{FF2B5EF4-FFF2-40B4-BE49-F238E27FC236}">
                <a16:creationId xmlns:a16="http://schemas.microsoft.com/office/drawing/2014/main" id="{A741B8D4-A0A2-038F-8B70-41C06E0C945F}"/>
              </a:ext>
            </a:extLst>
          </p:cNvPr>
          <p:cNvPicPr>
            <a:picLocks noChangeAspect="1"/>
          </p:cNvPicPr>
          <p:nvPr/>
        </p:nvPicPr>
        <p:blipFill>
          <a:blip r:embed="rId25">
            <a:extLst>
              <a:ext uri="{96DAC541-7B7A-43D3-8B79-37D633B846F1}">
                <asvg:svgBlip xmlns:asvg="http://schemas.microsoft.com/office/drawing/2016/SVG/main" r:embed="rId26"/>
              </a:ext>
            </a:extLst>
          </a:blip>
          <a:stretch>
            <a:fillRect/>
          </a:stretch>
        </p:blipFill>
        <p:spPr>
          <a:xfrm>
            <a:off x="19521181" y="30493982"/>
            <a:ext cx="2424418" cy="2424418"/>
          </a:xfrm>
          <a:prstGeom prst="rect">
            <a:avLst/>
          </a:prstGeom>
        </p:spPr>
      </p:pic>
      <p:pic>
        <p:nvPicPr>
          <p:cNvPr id="45" name="Graphic 44">
            <a:extLst>
              <a:ext uri="{FF2B5EF4-FFF2-40B4-BE49-F238E27FC236}">
                <a16:creationId xmlns:a16="http://schemas.microsoft.com/office/drawing/2014/main" id="{59F327B6-0CCD-0DC7-1BEF-B19B02885D81}"/>
              </a:ext>
            </a:extLst>
          </p:cNvPr>
          <p:cNvPicPr>
            <a:picLocks noChangeAspect="1"/>
          </p:cNvPicPr>
          <p:nvPr/>
        </p:nvPicPr>
        <p:blipFill>
          <a:blip r:embed="rId27">
            <a:extLst>
              <a:ext uri="{96DAC541-7B7A-43D3-8B79-37D633B846F1}">
                <asvg:svgBlip xmlns:asvg="http://schemas.microsoft.com/office/drawing/2016/SVG/main" r:embed="rId28"/>
              </a:ext>
            </a:extLst>
          </a:blip>
          <a:stretch>
            <a:fillRect/>
          </a:stretch>
        </p:blipFill>
        <p:spPr>
          <a:xfrm>
            <a:off x="433372" y="894738"/>
            <a:ext cx="5557542" cy="2058350"/>
          </a:xfrm>
          <a:prstGeom prst="rect">
            <a:avLst/>
          </a:prstGeom>
        </p:spPr>
      </p:pic>
      <p:sp>
        <p:nvSpPr>
          <p:cNvPr id="49" name="Subtitle 4">
            <a:extLst>
              <a:ext uri="{FF2B5EF4-FFF2-40B4-BE49-F238E27FC236}">
                <a16:creationId xmlns:a16="http://schemas.microsoft.com/office/drawing/2014/main" id="{7D766686-7499-8929-9132-BB488C2051B3}"/>
              </a:ext>
            </a:extLst>
          </p:cNvPr>
          <p:cNvSpPr txBox="1">
            <a:spLocks/>
          </p:cNvSpPr>
          <p:nvPr/>
        </p:nvSpPr>
        <p:spPr>
          <a:xfrm>
            <a:off x="-1" y="685213"/>
            <a:ext cx="21945599" cy="2431317"/>
          </a:xfrm>
          <a:prstGeom prst="rect">
            <a:avLst/>
          </a:prstGeom>
        </p:spPr>
        <p:txBody>
          <a:bodyPr vert="horz" wrap="square" lIns="685800" tIns="45720" rIns="685800" bIns="45720" rtlCol="0" anchor="b">
            <a:noAutofit/>
          </a:bodyPr>
          <a:lstStyle>
            <a:lvl1pPr marL="0" indent="0" algn="ctr" defTabSz="2194560" rtl="0" eaLnBrk="1" latinLnBrk="0" hangingPunct="1">
              <a:lnSpc>
                <a:spcPct val="90000"/>
              </a:lnSpc>
              <a:spcBef>
                <a:spcPts val="2400"/>
              </a:spcBef>
              <a:buFont typeface="Arial" panose="020B0604020202020204" pitchFamily="34" charset="0"/>
              <a:buNone/>
              <a:defRPr sz="5760" kern="1200">
                <a:solidFill>
                  <a:schemeClr val="tx1"/>
                </a:solidFill>
                <a:latin typeface="+mn-lt"/>
                <a:ea typeface="+mn-ea"/>
                <a:cs typeface="+mn-cs"/>
              </a:defRPr>
            </a:lvl1pPr>
            <a:lvl2pPr marL="1097280" indent="0" algn="ctr" defTabSz="2194560" rtl="0" eaLnBrk="1" latinLnBrk="0" hangingPunct="1">
              <a:lnSpc>
                <a:spcPct val="90000"/>
              </a:lnSpc>
              <a:spcBef>
                <a:spcPts val="1200"/>
              </a:spcBef>
              <a:buFont typeface="Arial" panose="020B0604020202020204" pitchFamily="34" charset="0"/>
              <a:buNone/>
              <a:defRPr sz="4800" kern="1200">
                <a:solidFill>
                  <a:schemeClr val="tx1"/>
                </a:solidFill>
                <a:latin typeface="+mn-lt"/>
                <a:ea typeface="+mn-ea"/>
                <a:cs typeface="+mn-cs"/>
              </a:defRPr>
            </a:lvl2pPr>
            <a:lvl3pPr marL="2194560" indent="0" algn="ctr" defTabSz="2194560" rtl="0" eaLnBrk="1" latinLnBrk="0" hangingPunct="1">
              <a:lnSpc>
                <a:spcPct val="90000"/>
              </a:lnSpc>
              <a:spcBef>
                <a:spcPts val="1200"/>
              </a:spcBef>
              <a:buFont typeface="Arial" panose="020B0604020202020204" pitchFamily="34" charset="0"/>
              <a:buNone/>
              <a:defRPr sz="4320" kern="1200">
                <a:solidFill>
                  <a:schemeClr val="tx1"/>
                </a:solidFill>
                <a:latin typeface="+mn-lt"/>
                <a:ea typeface="+mn-ea"/>
                <a:cs typeface="+mn-cs"/>
              </a:defRPr>
            </a:lvl3pPr>
            <a:lvl4pPr marL="3291840" indent="0" algn="ctr" defTabSz="2194560" rtl="0" eaLnBrk="1" latinLnBrk="0" hangingPunct="1">
              <a:lnSpc>
                <a:spcPct val="90000"/>
              </a:lnSpc>
              <a:spcBef>
                <a:spcPts val="1200"/>
              </a:spcBef>
              <a:buFont typeface="Arial" panose="020B0604020202020204" pitchFamily="34" charset="0"/>
              <a:buNone/>
              <a:defRPr sz="3840" kern="1200">
                <a:solidFill>
                  <a:schemeClr val="tx1"/>
                </a:solidFill>
                <a:latin typeface="+mn-lt"/>
                <a:ea typeface="+mn-ea"/>
                <a:cs typeface="+mn-cs"/>
              </a:defRPr>
            </a:lvl4pPr>
            <a:lvl5pPr marL="4389120" indent="0" algn="ctr" defTabSz="2194560" rtl="0" eaLnBrk="1" latinLnBrk="0" hangingPunct="1">
              <a:lnSpc>
                <a:spcPct val="90000"/>
              </a:lnSpc>
              <a:spcBef>
                <a:spcPts val="1200"/>
              </a:spcBef>
              <a:buFont typeface="Arial" panose="020B0604020202020204" pitchFamily="34" charset="0"/>
              <a:buNone/>
              <a:defRPr sz="3840" kern="1200">
                <a:solidFill>
                  <a:schemeClr val="tx1"/>
                </a:solidFill>
                <a:latin typeface="+mn-lt"/>
                <a:ea typeface="+mn-ea"/>
                <a:cs typeface="+mn-cs"/>
              </a:defRPr>
            </a:lvl5pPr>
            <a:lvl6pPr marL="5486400" indent="0" algn="ctr" defTabSz="2194560" rtl="0" eaLnBrk="1" latinLnBrk="0" hangingPunct="1">
              <a:lnSpc>
                <a:spcPct val="90000"/>
              </a:lnSpc>
              <a:spcBef>
                <a:spcPts val="1200"/>
              </a:spcBef>
              <a:buFont typeface="Arial" panose="020B0604020202020204" pitchFamily="34" charset="0"/>
              <a:buNone/>
              <a:defRPr sz="3840" kern="1200">
                <a:solidFill>
                  <a:schemeClr val="tx1"/>
                </a:solidFill>
                <a:latin typeface="+mn-lt"/>
                <a:ea typeface="+mn-ea"/>
                <a:cs typeface="+mn-cs"/>
              </a:defRPr>
            </a:lvl6pPr>
            <a:lvl7pPr marL="6583680" indent="0" algn="ctr" defTabSz="2194560" rtl="0" eaLnBrk="1" latinLnBrk="0" hangingPunct="1">
              <a:lnSpc>
                <a:spcPct val="90000"/>
              </a:lnSpc>
              <a:spcBef>
                <a:spcPts val="1200"/>
              </a:spcBef>
              <a:buFont typeface="Arial" panose="020B0604020202020204" pitchFamily="34" charset="0"/>
              <a:buNone/>
              <a:defRPr sz="3840" kern="1200">
                <a:solidFill>
                  <a:schemeClr val="tx1"/>
                </a:solidFill>
                <a:latin typeface="+mn-lt"/>
                <a:ea typeface="+mn-ea"/>
                <a:cs typeface="+mn-cs"/>
              </a:defRPr>
            </a:lvl7pPr>
            <a:lvl8pPr marL="7680960" indent="0" algn="ctr" defTabSz="2194560" rtl="0" eaLnBrk="1" latinLnBrk="0" hangingPunct="1">
              <a:lnSpc>
                <a:spcPct val="90000"/>
              </a:lnSpc>
              <a:spcBef>
                <a:spcPts val="1200"/>
              </a:spcBef>
              <a:buFont typeface="Arial" panose="020B0604020202020204" pitchFamily="34" charset="0"/>
              <a:buNone/>
              <a:defRPr sz="3840" kern="1200">
                <a:solidFill>
                  <a:schemeClr val="tx1"/>
                </a:solidFill>
                <a:latin typeface="+mn-lt"/>
                <a:ea typeface="+mn-ea"/>
                <a:cs typeface="+mn-cs"/>
              </a:defRPr>
            </a:lvl8pPr>
            <a:lvl9pPr marL="8778240" indent="0" algn="ctr" defTabSz="2194560" rtl="0" eaLnBrk="1" latinLnBrk="0" hangingPunct="1">
              <a:lnSpc>
                <a:spcPct val="90000"/>
              </a:lnSpc>
              <a:spcBef>
                <a:spcPts val="1200"/>
              </a:spcBef>
              <a:buFont typeface="Arial" panose="020B0604020202020204" pitchFamily="34" charset="0"/>
              <a:buNone/>
              <a:defRPr sz="3840" kern="1200">
                <a:solidFill>
                  <a:schemeClr val="tx1"/>
                </a:solidFill>
                <a:latin typeface="+mn-lt"/>
                <a:ea typeface="+mn-ea"/>
                <a:cs typeface="+mn-cs"/>
              </a:defRPr>
            </a:lvl9pPr>
          </a:lstStyle>
          <a:p>
            <a:pPr algn="r"/>
            <a:r>
              <a:rPr lang="en-US" sz="14400" b="1" dirty="0">
                <a:latin typeface="Gentona TT" panose="020B0003060000000004" pitchFamily="34" charset="0"/>
              </a:rPr>
              <a:t>GRATTIS</a:t>
            </a:r>
          </a:p>
        </p:txBody>
      </p:sp>
      <p:grpSp>
        <p:nvGrpSpPr>
          <p:cNvPr id="76" name="Group 75">
            <a:extLst>
              <a:ext uri="{FF2B5EF4-FFF2-40B4-BE49-F238E27FC236}">
                <a16:creationId xmlns:a16="http://schemas.microsoft.com/office/drawing/2014/main" id="{F02C6050-2361-FD9E-208F-3B0ACDF8BF44}"/>
              </a:ext>
            </a:extLst>
          </p:cNvPr>
          <p:cNvGrpSpPr/>
          <p:nvPr/>
        </p:nvGrpSpPr>
        <p:grpSpPr>
          <a:xfrm>
            <a:off x="721179" y="11975351"/>
            <a:ext cx="20574000" cy="5486400"/>
            <a:chOff x="721179" y="11975351"/>
            <a:chExt cx="20574000" cy="5486400"/>
          </a:xfrm>
        </p:grpSpPr>
        <p:sp>
          <p:nvSpPr>
            <p:cNvPr id="58" name="Rectangle: Rounded Corners 57">
              <a:extLst>
                <a:ext uri="{FF2B5EF4-FFF2-40B4-BE49-F238E27FC236}">
                  <a16:creationId xmlns:a16="http://schemas.microsoft.com/office/drawing/2014/main" id="{835C56B5-95FF-9DDC-69D3-E5968331186F}"/>
                </a:ext>
              </a:extLst>
            </p:cNvPr>
            <p:cNvSpPr/>
            <p:nvPr/>
          </p:nvSpPr>
          <p:spPr>
            <a:xfrm>
              <a:off x="721179" y="11975351"/>
              <a:ext cx="20574000" cy="5486400"/>
            </a:xfrm>
            <a:prstGeom prst="roundRect">
              <a:avLst>
                <a:gd name="adj" fmla="val 0"/>
              </a:avLst>
            </a:prstGeom>
            <a:solidFill>
              <a:schemeClr val="bg1"/>
            </a:solidFill>
            <a:ln>
              <a:noFill/>
            </a:ln>
            <a:effectLst>
              <a:outerShdw blurRad="1270000" algn="ctr" rotWithShape="0">
                <a:schemeClr val="bg2">
                  <a:lumMod val="50000"/>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365760" tIns="914400" rIns="7680960" bIns="182880" numCol="2" spcCol="365760" rtlCol="0" anchor="t"/>
            <a:lstStyle/>
            <a:p>
              <a:pPr>
                <a:spcAft>
                  <a:spcPts val="1200"/>
                </a:spcAft>
              </a:pPr>
              <a:r>
                <a:rPr lang="en-US" sz="2000" dirty="0">
                  <a:solidFill>
                    <a:schemeClr val="tx1"/>
                  </a:solidFill>
                  <a:latin typeface="Gentona TT" panose="020B0003060000000004" pitchFamily="34" charset="0"/>
                </a:rPr>
                <a:t>Lorem ipsum dolor sit </a:t>
              </a:r>
              <a:r>
                <a:rPr lang="en-US" sz="2000" dirty="0" err="1">
                  <a:solidFill>
                    <a:schemeClr val="tx1"/>
                  </a:solidFill>
                  <a:latin typeface="Gentona TT" panose="020B0003060000000004" pitchFamily="34" charset="0"/>
                </a:rPr>
                <a:t>amet</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consectetur</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adipiscing</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elit</a:t>
              </a:r>
              <a:r>
                <a:rPr lang="en-US" sz="2000" dirty="0">
                  <a:solidFill>
                    <a:schemeClr val="tx1"/>
                  </a:solidFill>
                  <a:latin typeface="Gentona TT" panose="020B0003060000000004" pitchFamily="34" charset="0"/>
                </a:rPr>
                <a:t>, sed do </a:t>
              </a:r>
              <a:r>
                <a:rPr lang="en-US" sz="2000" dirty="0" err="1">
                  <a:solidFill>
                    <a:schemeClr val="tx1"/>
                  </a:solidFill>
                  <a:latin typeface="Gentona TT" panose="020B0003060000000004" pitchFamily="34" charset="0"/>
                </a:rPr>
                <a:t>eiusmod</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tempor</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incididunt</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ut</a:t>
              </a:r>
              <a:r>
                <a:rPr lang="en-US" sz="2000" dirty="0">
                  <a:solidFill>
                    <a:schemeClr val="tx1"/>
                  </a:solidFill>
                  <a:latin typeface="Gentona TT" panose="020B0003060000000004" pitchFamily="34" charset="0"/>
                </a:rPr>
                <a:t> labore et dolore magna </a:t>
              </a:r>
              <a:r>
                <a:rPr lang="en-US" sz="2000" dirty="0" err="1">
                  <a:solidFill>
                    <a:schemeClr val="tx1"/>
                  </a:solidFill>
                  <a:latin typeface="Gentona TT" panose="020B0003060000000004" pitchFamily="34" charset="0"/>
                </a:rPr>
                <a:t>aliqua</a:t>
              </a:r>
              <a:r>
                <a:rPr lang="en-US" sz="2000" dirty="0">
                  <a:solidFill>
                    <a:schemeClr val="tx1"/>
                  </a:solidFill>
                  <a:latin typeface="Gentona TT" panose="020B0003060000000004" pitchFamily="34" charset="0"/>
                </a:rPr>
                <a:t>. Ut </a:t>
              </a:r>
              <a:r>
                <a:rPr lang="en-US" sz="2000" dirty="0" err="1">
                  <a:solidFill>
                    <a:schemeClr val="tx1"/>
                  </a:solidFill>
                  <a:latin typeface="Gentona TT" panose="020B0003060000000004" pitchFamily="34" charset="0"/>
                </a:rPr>
                <a:t>enim</a:t>
              </a:r>
              <a:r>
                <a:rPr lang="en-US" sz="2000" dirty="0">
                  <a:solidFill>
                    <a:schemeClr val="tx1"/>
                  </a:solidFill>
                  <a:latin typeface="Gentona TT" panose="020B0003060000000004" pitchFamily="34" charset="0"/>
                </a:rPr>
                <a:t> ad minim </a:t>
              </a:r>
              <a:r>
                <a:rPr lang="en-US" sz="2000" dirty="0" err="1">
                  <a:solidFill>
                    <a:schemeClr val="tx1"/>
                  </a:solidFill>
                  <a:latin typeface="Gentona TT" panose="020B0003060000000004" pitchFamily="34" charset="0"/>
                </a:rPr>
                <a:t>veniam</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quis</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nostrud</a:t>
              </a:r>
              <a:r>
                <a:rPr lang="en-US" sz="2000" dirty="0">
                  <a:solidFill>
                    <a:schemeClr val="tx1"/>
                  </a:solidFill>
                  <a:latin typeface="Gentona TT" panose="020B0003060000000004" pitchFamily="34" charset="0"/>
                </a:rPr>
                <a:t> exercitation </a:t>
              </a:r>
              <a:r>
                <a:rPr lang="en-US" sz="2000" dirty="0" err="1">
                  <a:solidFill>
                    <a:schemeClr val="tx1"/>
                  </a:solidFill>
                  <a:latin typeface="Gentona TT" panose="020B0003060000000004" pitchFamily="34" charset="0"/>
                </a:rPr>
                <a:t>ullamco</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laboris</a:t>
              </a:r>
              <a:r>
                <a:rPr lang="en-US" sz="2000" dirty="0">
                  <a:solidFill>
                    <a:schemeClr val="tx1"/>
                  </a:solidFill>
                  <a:latin typeface="Gentona TT" panose="020B0003060000000004" pitchFamily="34" charset="0"/>
                </a:rPr>
                <a:t> nisi </a:t>
              </a:r>
              <a:r>
                <a:rPr lang="en-US" sz="2000" dirty="0" err="1">
                  <a:solidFill>
                    <a:schemeClr val="tx1"/>
                  </a:solidFill>
                  <a:latin typeface="Gentona TT" panose="020B0003060000000004" pitchFamily="34" charset="0"/>
                </a:rPr>
                <a:t>ut</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aliquip</a:t>
              </a:r>
              <a:r>
                <a:rPr lang="en-US" sz="2000" dirty="0">
                  <a:solidFill>
                    <a:schemeClr val="tx1"/>
                  </a:solidFill>
                  <a:latin typeface="Gentona TT" panose="020B0003060000000004" pitchFamily="34" charset="0"/>
                </a:rPr>
                <a:t> ex </a:t>
              </a:r>
              <a:r>
                <a:rPr lang="en-US" sz="2000" dirty="0" err="1">
                  <a:solidFill>
                    <a:schemeClr val="tx1"/>
                  </a:solidFill>
                  <a:latin typeface="Gentona TT" panose="020B0003060000000004" pitchFamily="34" charset="0"/>
                </a:rPr>
                <a:t>ea</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commodo</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consequat</a:t>
              </a:r>
              <a:r>
                <a:rPr lang="en-US" sz="2000" dirty="0">
                  <a:solidFill>
                    <a:schemeClr val="tx1"/>
                  </a:solidFill>
                  <a:latin typeface="Gentona TT" panose="020B0003060000000004" pitchFamily="34" charset="0"/>
                </a:rPr>
                <a:t>. Duis </a:t>
              </a:r>
              <a:r>
                <a:rPr lang="en-US" sz="2000" dirty="0" err="1">
                  <a:solidFill>
                    <a:schemeClr val="tx1"/>
                  </a:solidFill>
                  <a:latin typeface="Gentona TT" panose="020B0003060000000004" pitchFamily="34" charset="0"/>
                </a:rPr>
                <a:t>aute</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irure</a:t>
              </a:r>
              <a:r>
                <a:rPr lang="en-US" sz="2000" dirty="0">
                  <a:solidFill>
                    <a:schemeClr val="tx1"/>
                  </a:solidFill>
                  <a:latin typeface="Gentona TT" panose="020B0003060000000004" pitchFamily="34" charset="0"/>
                </a:rPr>
                <a:t> dolor in </a:t>
              </a:r>
              <a:r>
                <a:rPr lang="en-US" sz="2000" dirty="0" err="1">
                  <a:solidFill>
                    <a:schemeClr val="tx1"/>
                  </a:solidFill>
                  <a:latin typeface="Gentona TT" panose="020B0003060000000004" pitchFamily="34" charset="0"/>
                </a:rPr>
                <a:t>reprehenderit</a:t>
              </a:r>
              <a:r>
                <a:rPr lang="en-US" sz="2000" dirty="0">
                  <a:solidFill>
                    <a:schemeClr val="tx1"/>
                  </a:solidFill>
                  <a:latin typeface="Gentona TT" panose="020B0003060000000004" pitchFamily="34" charset="0"/>
                </a:rPr>
                <a:t> in </a:t>
              </a:r>
              <a:r>
                <a:rPr lang="en-US" sz="2000" dirty="0" err="1">
                  <a:solidFill>
                    <a:schemeClr val="tx1"/>
                  </a:solidFill>
                  <a:latin typeface="Gentona TT" panose="020B0003060000000004" pitchFamily="34" charset="0"/>
                </a:rPr>
                <a:t>voluptate</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velit</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esse</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cillum</a:t>
              </a:r>
              <a:r>
                <a:rPr lang="en-US" sz="2000" dirty="0">
                  <a:solidFill>
                    <a:schemeClr val="tx1"/>
                  </a:solidFill>
                  <a:latin typeface="Gentona TT" panose="020B0003060000000004" pitchFamily="34" charset="0"/>
                </a:rPr>
                <a:t> dolore </a:t>
              </a:r>
              <a:r>
                <a:rPr lang="en-US" sz="2000" dirty="0" err="1">
                  <a:solidFill>
                    <a:schemeClr val="tx1"/>
                  </a:solidFill>
                  <a:latin typeface="Gentona TT" panose="020B0003060000000004" pitchFamily="34" charset="0"/>
                </a:rPr>
                <a:t>eu</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fugiat</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nulla</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pariatur</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Excepteur</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sint</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occaecat</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cupidatat</a:t>
              </a:r>
              <a:r>
                <a:rPr lang="en-US" sz="2000" dirty="0">
                  <a:solidFill>
                    <a:schemeClr val="tx1"/>
                  </a:solidFill>
                  <a:latin typeface="Gentona TT" panose="020B0003060000000004" pitchFamily="34" charset="0"/>
                </a:rPr>
                <a:t> non </a:t>
              </a:r>
              <a:r>
                <a:rPr lang="en-US" sz="2000" dirty="0" err="1">
                  <a:solidFill>
                    <a:schemeClr val="tx1"/>
                  </a:solidFill>
                  <a:latin typeface="Gentona TT" panose="020B0003060000000004" pitchFamily="34" charset="0"/>
                </a:rPr>
                <a:t>proident</a:t>
              </a:r>
              <a:r>
                <a:rPr lang="en-US" sz="2000" dirty="0">
                  <a:solidFill>
                    <a:schemeClr val="tx1"/>
                  </a:solidFill>
                  <a:latin typeface="Gentona TT" panose="020B0003060000000004" pitchFamily="34" charset="0"/>
                </a:rPr>
                <a:t>, sunt in culpa qui </a:t>
              </a:r>
              <a:r>
                <a:rPr lang="en-US" sz="2000" dirty="0" err="1">
                  <a:solidFill>
                    <a:schemeClr val="tx1"/>
                  </a:solidFill>
                  <a:latin typeface="Gentona TT" panose="020B0003060000000004" pitchFamily="34" charset="0"/>
                </a:rPr>
                <a:t>officia</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deserunt</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mollit</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anim</a:t>
              </a:r>
              <a:r>
                <a:rPr lang="en-US" sz="2000" dirty="0">
                  <a:solidFill>
                    <a:schemeClr val="tx1"/>
                  </a:solidFill>
                  <a:latin typeface="Gentona TT" panose="020B0003060000000004" pitchFamily="34" charset="0"/>
                </a:rPr>
                <a:t> id </a:t>
              </a:r>
              <a:r>
                <a:rPr lang="en-US" sz="2000" dirty="0" err="1">
                  <a:solidFill>
                    <a:schemeClr val="tx1"/>
                  </a:solidFill>
                  <a:latin typeface="Gentona TT" panose="020B0003060000000004" pitchFamily="34" charset="0"/>
                </a:rPr>
                <a:t>est</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laborum</a:t>
              </a:r>
              <a:r>
                <a:rPr lang="en-US" sz="2000" dirty="0">
                  <a:solidFill>
                    <a:schemeClr val="tx1"/>
                  </a:solidFill>
                  <a:latin typeface="Gentona TT" panose="020B0003060000000004" pitchFamily="34" charset="0"/>
                </a:rPr>
                <a:t>.</a:t>
              </a:r>
            </a:p>
            <a:p>
              <a:pPr>
                <a:spcAft>
                  <a:spcPts val="1200"/>
                </a:spcAft>
              </a:pPr>
              <a:r>
                <a:rPr lang="en-US" sz="2000" b="0" i="0" dirty="0">
                  <a:solidFill>
                    <a:srgbClr val="000000"/>
                  </a:solidFill>
                  <a:effectLst/>
                  <a:latin typeface="Gentona TT" panose="020B0003060000000004" pitchFamily="34" charset="0"/>
                </a:rPr>
                <a:t>Sed </a:t>
              </a:r>
              <a:r>
                <a:rPr lang="en-US" sz="2000" b="0" i="0" dirty="0" err="1">
                  <a:solidFill>
                    <a:srgbClr val="000000"/>
                  </a:solidFill>
                  <a:effectLst/>
                  <a:latin typeface="Gentona TT" panose="020B0003060000000004" pitchFamily="34" charset="0"/>
                </a:rPr>
                <a:t>ut</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perspiciatis</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unde</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omnis</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iste</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natus</a:t>
              </a:r>
              <a:r>
                <a:rPr lang="en-US" sz="2000" b="0" i="0" dirty="0">
                  <a:solidFill>
                    <a:srgbClr val="000000"/>
                  </a:solidFill>
                  <a:effectLst/>
                  <a:latin typeface="Gentona TT" panose="020B0003060000000004" pitchFamily="34" charset="0"/>
                </a:rPr>
                <a:t> error sit </a:t>
              </a:r>
              <a:r>
                <a:rPr lang="en-US" sz="2000" b="0" i="0" dirty="0" err="1">
                  <a:solidFill>
                    <a:srgbClr val="000000"/>
                  </a:solidFill>
                  <a:effectLst/>
                  <a:latin typeface="Gentona TT" panose="020B0003060000000004" pitchFamily="34" charset="0"/>
                </a:rPr>
                <a:t>voluptatem</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accusantium</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doloremque</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laudantium</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totam</a:t>
              </a:r>
              <a:r>
                <a:rPr lang="en-US" sz="2000" b="0" i="0" dirty="0">
                  <a:solidFill>
                    <a:srgbClr val="000000"/>
                  </a:solidFill>
                  <a:effectLst/>
                  <a:latin typeface="Gentona TT" panose="020B0003060000000004" pitchFamily="34" charset="0"/>
                </a:rPr>
                <a:t> rem </a:t>
              </a:r>
              <a:r>
                <a:rPr lang="en-US" sz="2000" b="0" i="0" dirty="0" err="1">
                  <a:solidFill>
                    <a:srgbClr val="000000"/>
                  </a:solidFill>
                  <a:effectLst/>
                  <a:latin typeface="Gentona TT" panose="020B0003060000000004" pitchFamily="34" charset="0"/>
                </a:rPr>
                <a:t>aperiam</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eaque</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ipsa</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quae</a:t>
              </a:r>
              <a:r>
                <a:rPr lang="en-US" sz="2000" b="0" i="0" dirty="0">
                  <a:solidFill>
                    <a:srgbClr val="000000"/>
                  </a:solidFill>
                  <a:effectLst/>
                  <a:latin typeface="Gentona TT" panose="020B0003060000000004" pitchFamily="34" charset="0"/>
                </a:rPr>
                <a:t> ab </a:t>
              </a:r>
              <a:r>
                <a:rPr lang="en-US" sz="2000" b="0" i="0" dirty="0" err="1">
                  <a:solidFill>
                    <a:srgbClr val="000000"/>
                  </a:solidFill>
                  <a:effectLst/>
                  <a:latin typeface="Gentona TT" panose="020B0003060000000004" pitchFamily="34" charset="0"/>
                </a:rPr>
                <a:t>illo</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inventore</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veritatis</a:t>
              </a:r>
              <a:r>
                <a:rPr lang="en-US" sz="2000" b="0" i="0" dirty="0">
                  <a:solidFill>
                    <a:srgbClr val="000000"/>
                  </a:solidFill>
                  <a:effectLst/>
                  <a:latin typeface="Gentona TT" panose="020B0003060000000004" pitchFamily="34" charset="0"/>
                </a:rPr>
                <a:t> et quasi </a:t>
              </a:r>
              <a:r>
                <a:rPr lang="en-US" sz="2000" b="0" i="0" dirty="0" err="1">
                  <a:solidFill>
                    <a:srgbClr val="000000"/>
                  </a:solidFill>
                  <a:effectLst/>
                  <a:latin typeface="Gentona TT" panose="020B0003060000000004" pitchFamily="34" charset="0"/>
                </a:rPr>
                <a:t>architecto</a:t>
              </a:r>
              <a:r>
                <a:rPr lang="en-US" sz="2000" b="0" i="0" dirty="0">
                  <a:solidFill>
                    <a:srgbClr val="000000"/>
                  </a:solidFill>
                  <a:effectLst/>
                  <a:latin typeface="Gentona TT" panose="020B0003060000000004" pitchFamily="34" charset="0"/>
                </a:rPr>
                <a:t> beatae vitae dicta sunt </a:t>
              </a:r>
              <a:r>
                <a:rPr lang="en-US" sz="2000" b="0" i="0" dirty="0" err="1">
                  <a:solidFill>
                    <a:srgbClr val="000000"/>
                  </a:solidFill>
                  <a:effectLst/>
                  <a:latin typeface="Gentona TT" panose="020B0003060000000004" pitchFamily="34" charset="0"/>
                </a:rPr>
                <a:t>explicabo</a:t>
              </a:r>
              <a:r>
                <a:rPr lang="en-US" sz="2000" b="0" i="0" dirty="0">
                  <a:solidFill>
                    <a:srgbClr val="000000"/>
                  </a:solidFill>
                  <a:effectLst/>
                  <a:latin typeface="Gentona TT" panose="020B0003060000000004" pitchFamily="34" charset="0"/>
                </a:rPr>
                <a:t>. Nemo </a:t>
              </a:r>
              <a:r>
                <a:rPr lang="en-US" sz="2000" b="0" i="0" dirty="0" err="1">
                  <a:solidFill>
                    <a:srgbClr val="000000"/>
                  </a:solidFill>
                  <a:effectLst/>
                  <a:latin typeface="Gentona TT" panose="020B0003060000000004" pitchFamily="34" charset="0"/>
                </a:rPr>
                <a:t>enim</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ipsam</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voluptatem</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quia</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voluptas</a:t>
              </a:r>
              <a:r>
                <a:rPr lang="en-US" sz="2000" b="0" i="0" dirty="0">
                  <a:solidFill>
                    <a:srgbClr val="000000"/>
                  </a:solidFill>
                  <a:effectLst/>
                  <a:latin typeface="Gentona TT" panose="020B0003060000000004" pitchFamily="34" charset="0"/>
                </a:rPr>
                <a:t> sit </a:t>
              </a:r>
              <a:r>
                <a:rPr lang="en-US" sz="2000" b="0" i="0" dirty="0" err="1">
                  <a:solidFill>
                    <a:srgbClr val="000000"/>
                  </a:solidFill>
                  <a:effectLst/>
                  <a:latin typeface="Gentona TT" panose="020B0003060000000004" pitchFamily="34" charset="0"/>
                </a:rPr>
                <a:t>aspernatur</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aut</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odit</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aut</a:t>
              </a:r>
              <a:r>
                <a:rPr lang="en-US" sz="2000" b="0" i="0" dirty="0">
                  <a:solidFill>
                    <a:srgbClr val="000000"/>
                  </a:solidFill>
                  <a:effectLst/>
                  <a:latin typeface="Gentona TT" panose="020B0003060000000004" pitchFamily="34" charset="0"/>
                </a:rPr>
                <a:t> fugit, sed </a:t>
              </a:r>
              <a:r>
                <a:rPr lang="en-US" sz="2000" b="0" i="0" dirty="0" err="1">
                  <a:solidFill>
                    <a:srgbClr val="000000"/>
                  </a:solidFill>
                  <a:effectLst/>
                  <a:latin typeface="Gentona TT" panose="020B0003060000000004" pitchFamily="34" charset="0"/>
                </a:rPr>
                <a:t>quia</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consequuntur</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magni</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dolores</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eos</a:t>
              </a:r>
              <a:r>
                <a:rPr lang="en-US" sz="2000" b="0" i="0" dirty="0">
                  <a:solidFill>
                    <a:srgbClr val="000000"/>
                  </a:solidFill>
                  <a:effectLst/>
                  <a:latin typeface="Gentona TT" panose="020B0003060000000004" pitchFamily="34" charset="0"/>
                </a:rPr>
                <a:t> qui ratione </a:t>
              </a:r>
              <a:r>
                <a:rPr lang="en-US" sz="2000" b="0" i="0" dirty="0" err="1">
                  <a:solidFill>
                    <a:srgbClr val="000000"/>
                  </a:solidFill>
                  <a:effectLst/>
                  <a:latin typeface="Gentona TT" panose="020B0003060000000004" pitchFamily="34" charset="0"/>
                </a:rPr>
                <a:t>voluptatem</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sequi</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nesciunt</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Neque</a:t>
              </a:r>
              <a:r>
                <a:rPr lang="en-US" sz="2000" b="0" i="0" dirty="0">
                  <a:solidFill>
                    <a:srgbClr val="000000"/>
                  </a:solidFill>
                  <a:effectLst/>
                  <a:latin typeface="Gentona TT" panose="020B0003060000000004" pitchFamily="34" charset="0"/>
                </a:rPr>
                <a:t> porro </a:t>
              </a:r>
              <a:r>
                <a:rPr lang="en-US" sz="2000" b="0" i="0" dirty="0" err="1">
                  <a:solidFill>
                    <a:srgbClr val="000000"/>
                  </a:solidFill>
                  <a:effectLst/>
                  <a:latin typeface="Gentona TT" panose="020B0003060000000004" pitchFamily="34" charset="0"/>
                </a:rPr>
                <a:t>quisquam</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est</a:t>
              </a:r>
              <a:r>
                <a:rPr lang="en-US" sz="2000" b="0" i="0" dirty="0">
                  <a:solidFill>
                    <a:srgbClr val="000000"/>
                  </a:solidFill>
                  <a:effectLst/>
                  <a:latin typeface="Gentona TT" panose="020B0003060000000004" pitchFamily="34" charset="0"/>
                </a:rPr>
                <a:t>, qui </a:t>
              </a:r>
              <a:r>
                <a:rPr lang="en-US" sz="2000" b="0" i="0" dirty="0" err="1">
                  <a:solidFill>
                    <a:srgbClr val="000000"/>
                  </a:solidFill>
                  <a:effectLst/>
                  <a:latin typeface="Gentona TT" panose="020B0003060000000004" pitchFamily="34" charset="0"/>
                </a:rPr>
                <a:t>dolorem</a:t>
              </a:r>
              <a:r>
                <a:rPr lang="en-US" sz="2000" b="0" i="0" dirty="0">
                  <a:solidFill>
                    <a:srgbClr val="000000"/>
                  </a:solidFill>
                  <a:effectLst/>
                  <a:latin typeface="Gentona TT" panose="020B0003060000000004" pitchFamily="34" charset="0"/>
                </a:rPr>
                <a:t> ipsum </a:t>
              </a:r>
              <a:r>
                <a:rPr lang="en-US" sz="2000" b="0" i="0" dirty="0" err="1">
                  <a:solidFill>
                    <a:srgbClr val="000000"/>
                  </a:solidFill>
                  <a:effectLst/>
                  <a:latin typeface="Gentona TT" panose="020B0003060000000004" pitchFamily="34" charset="0"/>
                </a:rPr>
                <a:t>quia</a:t>
              </a:r>
              <a:r>
                <a:rPr lang="en-US" sz="2000" b="0" i="0" dirty="0">
                  <a:solidFill>
                    <a:srgbClr val="000000"/>
                  </a:solidFill>
                  <a:effectLst/>
                  <a:latin typeface="Gentona TT" panose="020B0003060000000004" pitchFamily="34" charset="0"/>
                </a:rPr>
                <a:t> dolor sit </a:t>
              </a:r>
              <a:r>
                <a:rPr lang="en-US" sz="2000" b="0" i="0" dirty="0" err="1">
                  <a:solidFill>
                    <a:srgbClr val="000000"/>
                  </a:solidFill>
                  <a:effectLst/>
                  <a:latin typeface="Gentona TT" panose="020B0003060000000004" pitchFamily="34" charset="0"/>
                </a:rPr>
                <a:t>amet</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consectetur</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adipisci</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velit</a:t>
              </a:r>
              <a:r>
                <a:rPr lang="en-US" sz="2000" b="0" i="0" dirty="0">
                  <a:solidFill>
                    <a:srgbClr val="000000"/>
                  </a:solidFill>
                  <a:effectLst/>
                  <a:latin typeface="Gentona TT" panose="020B0003060000000004" pitchFamily="34" charset="0"/>
                </a:rPr>
                <a:t>, sed </a:t>
              </a:r>
              <a:r>
                <a:rPr lang="en-US" sz="2000" b="0" i="0" dirty="0" err="1">
                  <a:solidFill>
                    <a:srgbClr val="000000"/>
                  </a:solidFill>
                  <a:effectLst/>
                  <a:latin typeface="Gentona TT" panose="020B0003060000000004" pitchFamily="34" charset="0"/>
                </a:rPr>
                <a:t>quia</a:t>
              </a:r>
              <a:r>
                <a:rPr lang="en-US" sz="2000" b="0" i="0" dirty="0">
                  <a:solidFill>
                    <a:srgbClr val="000000"/>
                  </a:solidFill>
                  <a:effectLst/>
                  <a:latin typeface="Gentona TT" panose="020B0003060000000004" pitchFamily="34" charset="0"/>
                </a:rPr>
                <a:t> non </a:t>
              </a:r>
              <a:r>
                <a:rPr lang="en-US" sz="2000" b="0" i="0" dirty="0" err="1">
                  <a:solidFill>
                    <a:srgbClr val="000000"/>
                  </a:solidFill>
                  <a:effectLst/>
                  <a:latin typeface="Gentona TT" panose="020B0003060000000004" pitchFamily="34" charset="0"/>
                </a:rPr>
                <a:t>numquam</a:t>
              </a:r>
              <a:r>
                <a:rPr lang="en-US" sz="2000" b="0" i="0" dirty="0">
                  <a:solidFill>
                    <a:srgbClr val="000000"/>
                  </a:solidFill>
                  <a:effectLst/>
                  <a:latin typeface="Gentona TT" panose="020B0003060000000004" pitchFamily="34" charset="0"/>
                </a:rPr>
                <a:t> eius </a:t>
              </a:r>
              <a:r>
                <a:rPr lang="en-US" sz="2000" b="0" i="0" dirty="0" err="1">
                  <a:solidFill>
                    <a:srgbClr val="000000"/>
                  </a:solidFill>
                  <a:effectLst/>
                  <a:latin typeface="Gentona TT" panose="020B0003060000000004" pitchFamily="34" charset="0"/>
                </a:rPr>
                <a:t>modi</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tempora</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incidunt</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ut</a:t>
              </a:r>
              <a:r>
                <a:rPr lang="en-US" sz="2000" b="0" i="0" dirty="0">
                  <a:solidFill>
                    <a:srgbClr val="000000"/>
                  </a:solidFill>
                  <a:effectLst/>
                  <a:latin typeface="Gentona TT" panose="020B0003060000000004" pitchFamily="34" charset="0"/>
                </a:rPr>
                <a:t> labore et dolore </a:t>
              </a:r>
              <a:r>
                <a:rPr lang="en-US" sz="2000" b="0" i="0" dirty="0" err="1">
                  <a:solidFill>
                    <a:srgbClr val="000000"/>
                  </a:solidFill>
                  <a:effectLst/>
                  <a:latin typeface="Gentona TT" panose="020B0003060000000004" pitchFamily="34" charset="0"/>
                </a:rPr>
                <a:t>magnam</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aliquam</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quaerat</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voluptatem</a:t>
              </a:r>
              <a:r>
                <a:rPr lang="en-US" sz="2000" b="0" i="0" dirty="0">
                  <a:solidFill>
                    <a:srgbClr val="000000"/>
                  </a:solidFill>
                  <a:effectLst/>
                  <a:latin typeface="Gentona TT" panose="020B0003060000000004" pitchFamily="34" charset="0"/>
                </a:rPr>
                <a:t>. Ut </a:t>
              </a:r>
              <a:r>
                <a:rPr lang="en-US" sz="2000" b="0" i="0" dirty="0" err="1">
                  <a:solidFill>
                    <a:srgbClr val="000000"/>
                  </a:solidFill>
                  <a:effectLst/>
                  <a:latin typeface="Gentona TT" panose="020B0003060000000004" pitchFamily="34" charset="0"/>
                </a:rPr>
                <a:t>enim</a:t>
              </a:r>
              <a:r>
                <a:rPr lang="en-US" sz="2000" b="0" i="0" dirty="0">
                  <a:solidFill>
                    <a:srgbClr val="000000"/>
                  </a:solidFill>
                  <a:effectLst/>
                  <a:latin typeface="Gentona TT" panose="020B0003060000000004" pitchFamily="34" charset="0"/>
                </a:rPr>
                <a:t> ad minima </a:t>
              </a:r>
              <a:r>
                <a:rPr lang="en-US" sz="2000" b="0" i="0" dirty="0" err="1">
                  <a:solidFill>
                    <a:srgbClr val="000000"/>
                  </a:solidFill>
                  <a:effectLst/>
                  <a:latin typeface="Gentona TT" panose="020B0003060000000004" pitchFamily="34" charset="0"/>
                </a:rPr>
                <a:t>veniam</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quis</a:t>
              </a:r>
              <a:r>
                <a:rPr lang="en-US" sz="2000" b="0" i="0" dirty="0">
                  <a:solidFill>
                    <a:srgbClr val="000000"/>
                  </a:solidFill>
                  <a:effectLst/>
                  <a:latin typeface="Gentona TT" panose="020B0003060000000004" pitchFamily="34" charset="0"/>
                </a:rPr>
                <a:t> nostrum </a:t>
              </a:r>
              <a:r>
                <a:rPr lang="en-US" sz="2000" b="0" i="0" dirty="0" err="1">
                  <a:solidFill>
                    <a:srgbClr val="000000"/>
                  </a:solidFill>
                  <a:effectLst/>
                  <a:latin typeface="Gentona TT" panose="020B0003060000000004" pitchFamily="34" charset="0"/>
                </a:rPr>
                <a:t>exercitationem</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ullam</a:t>
              </a:r>
              <a:r>
                <a:rPr lang="en-US" sz="2000" b="0" i="0" dirty="0">
                  <a:solidFill>
                    <a:srgbClr val="000000"/>
                  </a:solidFill>
                  <a:effectLst/>
                  <a:latin typeface="Gentona TT" panose="020B0003060000000004" pitchFamily="34" charset="0"/>
                </a:rPr>
                <a:t> corporis </a:t>
              </a:r>
              <a:r>
                <a:rPr lang="en-US" sz="2000" b="0" i="0" dirty="0" err="1">
                  <a:solidFill>
                    <a:srgbClr val="000000"/>
                  </a:solidFill>
                  <a:effectLst/>
                  <a:latin typeface="Gentona TT" panose="020B0003060000000004" pitchFamily="34" charset="0"/>
                </a:rPr>
                <a:t>suscipit</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laboriosam</a:t>
              </a:r>
              <a:r>
                <a:rPr lang="en-US" sz="2000" b="0" i="0" dirty="0">
                  <a:solidFill>
                    <a:srgbClr val="000000"/>
                  </a:solidFill>
                  <a:effectLst/>
                  <a:latin typeface="Gentona TT" panose="020B0003060000000004" pitchFamily="34" charset="0"/>
                </a:rPr>
                <a:t>, nisi </a:t>
              </a:r>
              <a:r>
                <a:rPr lang="en-US" sz="2000" b="0" i="0" dirty="0" err="1">
                  <a:solidFill>
                    <a:srgbClr val="000000"/>
                  </a:solidFill>
                  <a:effectLst/>
                  <a:latin typeface="Gentona TT" panose="020B0003060000000004" pitchFamily="34" charset="0"/>
                </a:rPr>
                <a:t>ut</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aliquid</a:t>
              </a:r>
              <a:r>
                <a:rPr lang="en-US" sz="2000" b="0" i="0" dirty="0">
                  <a:solidFill>
                    <a:srgbClr val="000000"/>
                  </a:solidFill>
                  <a:effectLst/>
                  <a:latin typeface="Gentona TT" panose="020B0003060000000004" pitchFamily="34" charset="0"/>
                </a:rPr>
                <a:t> ex </a:t>
              </a:r>
              <a:r>
                <a:rPr lang="en-US" sz="2000" b="0" i="0" dirty="0" err="1">
                  <a:solidFill>
                    <a:srgbClr val="000000"/>
                  </a:solidFill>
                  <a:effectLst/>
                  <a:latin typeface="Gentona TT" panose="020B0003060000000004" pitchFamily="34" charset="0"/>
                </a:rPr>
                <a:t>ea</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commodi</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consequatur</a:t>
              </a:r>
              <a:r>
                <a:rPr lang="en-US" sz="2000" b="0" i="0" dirty="0">
                  <a:solidFill>
                    <a:srgbClr val="000000"/>
                  </a:solidFill>
                  <a:effectLst/>
                  <a:latin typeface="Gentona TT" panose="020B0003060000000004" pitchFamily="34" charset="0"/>
                </a:rPr>
                <a:t>? Quis autem vel </a:t>
              </a:r>
              <a:r>
                <a:rPr lang="en-US" sz="2000" b="0" i="0" dirty="0" err="1">
                  <a:solidFill>
                    <a:srgbClr val="000000"/>
                  </a:solidFill>
                  <a:effectLst/>
                  <a:latin typeface="Gentona TT" panose="020B0003060000000004" pitchFamily="34" charset="0"/>
                </a:rPr>
                <a:t>eum</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iure</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reprehenderit</a:t>
              </a:r>
              <a:r>
                <a:rPr lang="en-US" sz="2000" b="0" i="0" dirty="0">
                  <a:solidFill>
                    <a:srgbClr val="000000"/>
                  </a:solidFill>
                  <a:effectLst/>
                  <a:latin typeface="Gentona TT" panose="020B0003060000000004" pitchFamily="34" charset="0"/>
                </a:rPr>
                <a:t> qui in </a:t>
              </a:r>
              <a:r>
                <a:rPr lang="en-US" sz="2000" b="0" i="0" dirty="0" err="1">
                  <a:solidFill>
                    <a:srgbClr val="000000"/>
                  </a:solidFill>
                  <a:effectLst/>
                  <a:latin typeface="Gentona TT" panose="020B0003060000000004" pitchFamily="34" charset="0"/>
                </a:rPr>
                <a:t>ea</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voluptate</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velit</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esse</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quam</a:t>
              </a:r>
              <a:r>
                <a:rPr lang="en-US" sz="2000" b="0" i="0" dirty="0">
                  <a:solidFill>
                    <a:srgbClr val="000000"/>
                  </a:solidFill>
                  <a:effectLst/>
                  <a:latin typeface="Gentona TT" panose="020B0003060000000004" pitchFamily="34" charset="0"/>
                </a:rPr>
                <a:t> nihil </a:t>
              </a:r>
              <a:r>
                <a:rPr lang="en-US" sz="2000" b="0" i="0" dirty="0" err="1">
                  <a:solidFill>
                    <a:srgbClr val="000000"/>
                  </a:solidFill>
                  <a:effectLst/>
                  <a:latin typeface="Gentona TT" panose="020B0003060000000004" pitchFamily="34" charset="0"/>
                </a:rPr>
                <a:t>molestiae</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consequatur</a:t>
              </a:r>
              <a:r>
                <a:rPr lang="en-US" sz="2000" b="0" i="0" dirty="0">
                  <a:solidFill>
                    <a:srgbClr val="000000"/>
                  </a:solidFill>
                  <a:effectLst/>
                  <a:latin typeface="Gentona TT" panose="020B0003060000000004" pitchFamily="34" charset="0"/>
                </a:rPr>
                <a:t>, vel illum qui </a:t>
              </a:r>
              <a:r>
                <a:rPr lang="en-US" sz="2000" b="0" i="0" dirty="0" err="1">
                  <a:solidFill>
                    <a:srgbClr val="000000"/>
                  </a:solidFill>
                  <a:effectLst/>
                  <a:latin typeface="Gentona TT" panose="020B0003060000000004" pitchFamily="34" charset="0"/>
                </a:rPr>
                <a:t>dolorem</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eum</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fugiat</a:t>
              </a:r>
              <a:r>
                <a:rPr lang="en-US" sz="2000" b="0" i="0" dirty="0">
                  <a:solidFill>
                    <a:srgbClr val="000000"/>
                  </a:solidFill>
                  <a:effectLst/>
                  <a:latin typeface="Gentona TT" panose="020B0003060000000004" pitchFamily="34" charset="0"/>
                </a:rPr>
                <a:t> quo </a:t>
              </a:r>
              <a:r>
                <a:rPr lang="en-US" sz="2000" b="0" i="0" dirty="0" err="1">
                  <a:solidFill>
                    <a:srgbClr val="000000"/>
                  </a:solidFill>
                  <a:effectLst/>
                  <a:latin typeface="Gentona TT" panose="020B0003060000000004" pitchFamily="34" charset="0"/>
                </a:rPr>
                <a:t>voluptas</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nulla</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pariatur</a:t>
              </a:r>
              <a:r>
                <a:rPr lang="en-US" sz="2000" b="0" i="0" dirty="0">
                  <a:solidFill>
                    <a:srgbClr val="000000"/>
                  </a:solidFill>
                  <a:effectLst/>
                  <a:latin typeface="Gentona TT" panose="020B0003060000000004" pitchFamily="34" charset="0"/>
                </a:rPr>
                <a:t>?</a:t>
              </a:r>
              <a:endParaRPr lang="en-US" sz="2000" dirty="0">
                <a:solidFill>
                  <a:schemeClr val="tx1"/>
                </a:solidFill>
                <a:latin typeface="Gentona TT" panose="020B0003060000000004" pitchFamily="34" charset="0"/>
              </a:endParaRPr>
            </a:p>
          </p:txBody>
        </p:sp>
        <p:sp>
          <p:nvSpPr>
            <p:cNvPr id="59" name="Rectangle 58">
              <a:extLst>
                <a:ext uri="{FF2B5EF4-FFF2-40B4-BE49-F238E27FC236}">
                  <a16:creationId xmlns:a16="http://schemas.microsoft.com/office/drawing/2014/main" id="{14602240-3D23-5FC8-DDDF-6574B2D065F8}"/>
                </a:ext>
              </a:extLst>
            </p:cNvPr>
            <p:cNvSpPr>
              <a:spLocks/>
            </p:cNvSpPr>
            <p:nvPr/>
          </p:nvSpPr>
          <p:spPr>
            <a:xfrm>
              <a:off x="13979979" y="11975351"/>
              <a:ext cx="7315200" cy="548640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TextBox 64">
              <a:extLst>
                <a:ext uri="{FF2B5EF4-FFF2-40B4-BE49-F238E27FC236}">
                  <a16:creationId xmlns:a16="http://schemas.microsoft.com/office/drawing/2014/main" id="{3467824F-F133-93BD-3380-7132FDD9BECE}"/>
                </a:ext>
              </a:extLst>
            </p:cNvPr>
            <p:cNvSpPr txBox="1"/>
            <p:nvPr/>
          </p:nvSpPr>
          <p:spPr>
            <a:xfrm>
              <a:off x="721179" y="11992202"/>
              <a:ext cx="13258800" cy="723275"/>
            </a:xfrm>
            <a:prstGeom prst="rect">
              <a:avLst/>
            </a:prstGeom>
            <a:noFill/>
          </p:spPr>
          <p:txBody>
            <a:bodyPr wrap="square" lIns="365760" tIns="228600" rIns="365760" bIns="0">
              <a:spAutoFit/>
            </a:bodyPr>
            <a:lstStyle/>
            <a:p>
              <a:pPr algn="just"/>
              <a:r>
                <a:rPr lang="en-US" sz="3200" b="1" i="0" dirty="0">
                  <a:solidFill>
                    <a:srgbClr val="0021A5"/>
                  </a:solidFill>
                  <a:effectLst/>
                  <a:latin typeface="Gentona TT" panose="020B0003060000000004" pitchFamily="34" charset="0"/>
                </a:rPr>
                <a:t>Greenland:</a:t>
              </a:r>
              <a:r>
                <a:rPr lang="en-US" sz="3200" i="0" dirty="0">
                  <a:solidFill>
                    <a:srgbClr val="0021A5"/>
                  </a:solidFill>
                  <a:effectLst/>
                  <a:latin typeface="Gentona TT" panose="020B0003060000000004" pitchFamily="34" charset="0"/>
                </a:rPr>
                <a:t> 280 gigatons ice loss per year</a:t>
              </a:r>
            </a:p>
          </p:txBody>
        </p:sp>
        <p:pic>
          <p:nvPicPr>
            <p:cNvPr id="73" name="Graphic 72">
              <a:extLst>
                <a:ext uri="{FF2B5EF4-FFF2-40B4-BE49-F238E27FC236}">
                  <a16:creationId xmlns:a16="http://schemas.microsoft.com/office/drawing/2014/main" id="{23D21438-CAE9-608C-7969-865D45377AE4}"/>
                </a:ext>
              </a:extLst>
            </p:cNvPr>
            <p:cNvPicPr>
              <a:picLocks noChangeAspect="1"/>
            </p:cNvPicPr>
            <p:nvPr/>
          </p:nvPicPr>
          <p:blipFill>
            <a:blip r:embed="rId29">
              <a:extLst>
                <a:ext uri="{96DAC541-7B7A-43D3-8B79-37D633B846F1}">
                  <asvg:svgBlip xmlns:asvg="http://schemas.microsoft.com/office/drawing/2016/SVG/main" r:embed="rId30"/>
                </a:ext>
              </a:extLst>
            </a:blip>
            <a:stretch>
              <a:fillRect/>
            </a:stretch>
          </p:blipFill>
          <p:spPr>
            <a:xfrm>
              <a:off x="16461625" y="13542599"/>
              <a:ext cx="2351903" cy="2351903"/>
            </a:xfrm>
            <a:prstGeom prst="rect">
              <a:avLst/>
            </a:prstGeom>
          </p:spPr>
        </p:pic>
      </p:grpSp>
      <p:grpSp>
        <p:nvGrpSpPr>
          <p:cNvPr id="77" name="Group 76">
            <a:extLst>
              <a:ext uri="{FF2B5EF4-FFF2-40B4-BE49-F238E27FC236}">
                <a16:creationId xmlns:a16="http://schemas.microsoft.com/office/drawing/2014/main" id="{09FBC9C1-5AC4-BE07-4DA7-BF2138B12CEF}"/>
              </a:ext>
            </a:extLst>
          </p:cNvPr>
          <p:cNvGrpSpPr/>
          <p:nvPr/>
        </p:nvGrpSpPr>
        <p:grpSpPr>
          <a:xfrm>
            <a:off x="721179" y="18127309"/>
            <a:ext cx="20574000" cy="5486400"/>
            <a:chOff x="721179" y="18127309"/>
            <a:chExt cx="20574000" cy="5486400"/>
          </a:xfrm>
        </p:grpSpPr>
        <p:sp>
          <p:nvSpPr>
            <p:cNvPr id="66" name="Rectangle: Rounded Corners 65">
              <a:extLst>
                <a:ext uri="{FF2B5EF4-FFF2-40B4-BE49-F238E27FC236}">
                  <a16:creationId xmlns:a16="http://schemas.microsoft.com/office/drawing/2014/main" id="{933BCF42-6384-EAA1-CC01-6B4654483D0D}"/>
                </a:ext>
              </a:extLst>
            </p:cNvPr>
            <p:cNvSpPr/>
            <p:nvPr/>
          </p:nvSpPr>
          <p:spPr>
            <a:xfrm>
              <a:off x="721179" y="18127309"/>
              <a:ext cx="20574000" cy="5486400"/>
            </a:xfrm>
            <a:prstGeom prst="roundRect">
              <a:avLst>
                <a:gd name="adj" fmla="val 0"/>
              </a:avLst>
            </a:prstGeom>
            <a:solidFill>
              <a:schemeClr val="bg1"/>
            </a:solidFill>
            <a:ln>
              <a:noFill/>
            </a:ln>
            <a:effectLst>
              <a:outerShdw blurRad="1270000" algn="ctr" rotWithShape="0">
                <a:schemeClr val="bg2">
                  <a:lumMod val="50000"/>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365760" tIns="914400" rIns="7680960" bIns="182880" numCol="2" spcCol="365760" rtlCol="0" anchor="t"/>
            <a:lstStyle/>
            <a:p>
              <a:pPr>
                <a:spcAft>
                  <a:spcPts val="1200"/>
                </a:spcAft>
              </a:pPr>
              <a:r>
                <a:rPr lang="en-US" sz="2000" dirty="0">
                  <a:solidFill>
                    <a:schemeClr val="tx1"/>
                  </a:solidFill>
                  <a:latin typeface="Gentona TT" panose="020B0003060000000004" pitchFamily="34" charset="0"/>
                </a:rPr>
                <a:t>At </a:t>
              </a:r>
              <a:r>
                <a:rPr lang="en-US" sz="2000" dirty="0" err="1">
                  <a:solidFill>
                    <a:schemeClr val="tx1"/>
                  </a:solidFill>
                  <a:latin typeface="Gentona TT" panose="020B0003060000000004" pitchFamily="34" charset="0"/>
                </a:rPr>
                <a:t>vero</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eos</a:t>
              </a:r>
              <a:r>
                <a:rPr lang="en-US" sz="2000" dirty="0">
                  <a:solidFill>
                    <a:schemeClr val="tx1"/>
                  </a:solidFill>
                  <a:latin typeface="Gentona TT" panose="020B0003060000000004" pitchFamily="34" charset="0"/>
                </a:rPr>
                <a:t> et </a:t>
              </a:r>
              <a:r>
                <a:rPr lang="en-US" sz="2000" dirty="0" err="1">
                  <a:solidFill>
                    <a:schemeClr val="tx1"/>
                  </a:solidFill>
                  <a:latin typeface="Gentona TT" panose="020B0003060000000004" pitchFamily="34" charset="0"/>
                </a:rPr>
                <a:t>accusamus</a:t>
              </a:r>
              <a:r>
                <a:rPr lang="en-US" sz="2000" dirty="0">
                  <a:solidFill>
                    <a:schemeClr val="tx1"/>
                  </a:solidFill>
                  <a:latin typeface="Gentona TT" panose="020B0003060000000004" pitchFamily="34" charset="0"/>
                </a:rPr>
                <a:t> et </a:t>
              </a:r>
              <a:r>
                <a:rPr lang="en-US" sz="2000" dirty="0" err="1">
                  <a:solidFill>
                    <a:schemeClr val="tx1"/>
                  </a:solidFill>
                  <a:latin typeface="Gentona TT" panose="020B0003060000000004" pitchFamily="34" charset="0"/>
                </a:rPr>
                <a:t>iusto</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odio</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dignissimos</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ducimus</a:t>
              </a:r>
              <a:r>
                <a:rPr lang="en-US" sz="2000" dirty="0">
                  <a:solidFill>
                    <a:schemeClr val="tx1"/>
                  </a:solidFill>
                  <a:latin typeface="Gentona TT" panose="020B0003060000000004" pitchFamily="34" charset="0"/>
                </a:rPr>
                <a:t> qui </a:t>
              </a:r>
              <a:r>
                <a:rPr lang="en-US" sz="2000" dirty="0" err="1">
                  <a:solidFill>
                    <a:schemeClr val="tx1"/>
                  </a:solidFill>
                  <a:latin typeface="Gentona TT" panose="020B0003060000000004" pitchFamily="34" charset="0"/>
                </a:rPr>
                <a:t>blanditiis</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praesentium</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voluptatum</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deleniti</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atque</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corrupti</a:t>
              </a:r>
              <a:r>
                <a:rPr lang="en-US" sz="2000" dirty="0">
                  <a:solidFill>
                    <a:schemeClr val="tx1"/>
                  </a:solidFill>
                  <a:latin typeface="Gentona TT" panose="020B0003060000000004" pitchFamily="34" charset="0"/>
                </a:rPr>
                <a:t> quos </a:t>
              </a:r>
              <a:r>
                <a:rPr lang="en-US" sz="2000" dirty="0" err="1">
                  <a:solidFill>
                    <a:schemeClr val="tx1"/>
                  </a:solidFill>
                  <a:latin typeface="Gentona TT" panose="020B0003060000000004" pitchFamily="34" charset="0"/>
                </a:rPr>
                <a:t>dolores</a:t>
              </a:r>
              <a:r>
                <a:rPr lang="en-US" sz="2000" dirty="0">
                  <a:solidFill>
                    <a:schemeClr val="tx1"/>
                  </a:solidFill>
                  <a:latin typeface="Gentona TT" panose="020B0003060000000004" pitchFamily="34" charset="0"/>
                </a:rPr>
                <a:t> et </a:t>
              </a:r>
              <a:r>
                <a:rPr lang="en-US" sz="2000" dirty="0" err="1">
                  <a:solidFill>
                    <a:schemeClr val="tx1"/>
                  </a:solidFill>
                  <a:latin typeface="Gentona TT" panose="020B0003060000000004" pitchFamily="34" charset="0"/>
                </a:rPr>
                <a:t>quas</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molestias</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excepturi</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sint</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occaecati</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cupiditate</a:t>
              </a:r>
              <a:r>
                <a:rPr lang="en-US" sz="2000" dirty="0">
                  <a:solidFill>
                    <a:schemeClr val="tx1"/>
                  </a:solidFill>
                  <a:latin typeface="Gentona TT" panose="020B0003060000000004" pitchFamily="34" charset="0"/>
                </a:rPr>
                <a:t> non provident, </a:t>
              </a:r>
              <a:r>
                <a:rPr lang="en-US" sz="2000" dirty="0" err="1">
                  <a:solidFill>
                    <a:schemeClr val="tx1"/>
                  </a:solidFill>
                  <a:latin typeface="Gentona TT" panose="020B0003060000000004" pitchFamily="34" charset="0"/>
                </a:rPr>
                <a:t>similique</a:t>
              </a:r>
              <a:r>
                <a:rPr lang="en-US" sz="2000" dirty="0">
                  <a:solidFill>
                    <a:schemeClr val="tx1"/>
                  </a:solidFill>
                  <a:latin typeface="Gentona TT" panose="020B0003060000000004" pitchFamily="34" charset="0"/>
                </a:rPr>
                <a:t> sunt in culpa qui </a:t>
              </a:r>
              <a:r>
                <a:rPr lang="en-US" sz="2000" dirty="0" err="1">
                  <a:solidFill>
                    <a:schemeClr val="tx1"/>
                  </a:solidFill>
                  <a:latin typeface="Gentona TT" panose="020B0003060000000004" pitchFamily="34" charset="0"/>
                </a:rPr>
                <a:t>officia</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deserunt</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mollitia</a:t>
              </a:r>
              <a:r>
                <a:rPr lang="en-US" sz="2000" dirty="0">
                  <a:solidFill>
                    <a:schemeClr val="tx1"/>
                  </a:solidFill>
                  <a:latin typeface="Gentona TT" panose="020B0003060000000004" pitchFamily="34" charset="0"/>
                </a:rPr>
                <a:t> animi, id </a:t>
              </a:r>
              <a:r>
                <a:rPr lang="en-US" sz="2000" dirty="0" err="1">
                  <a:solidFill>
                    <a:schemeClr val="tx1"/>
                  </a:solidFill>
                  <a:latin typeface="Gentona TT" panose="020B0003060000000004" pitchFamily="34" charset="0"/>
                </a:rPr>
                <a:t>est</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laborum</a:t>
              </a:r>
              <a:r>
                <a:rPr lang="en-US" sz="2000" dirty="0">
                  <a:solidFill>
                    <a:schemeClr val="tx1"/>
                  </a:solidFill>
                  <a:latin typeface="Gentona TT" panose="020B0003060000000004" pitchFamily="34" charset="0"/>
                </a:rPr>
                <a:t> et </a:t>
              </a:r>
              <a:r>
                <a:rPr lang="en-US" sz="2000" dirty="0" err="1">
                  <a:solidFill>
                    <a:schemeClr val="tx1"/>
                  </a:solidFill>
                  <a:latin typeface="Gentona TT" panose="020B0003060000000004" pitchFamily="34" charset="0"/>
                </a:rPr>
                <a:t>dolorum</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fuga</a:t>
              </a:r>
              <a:r>
                <a:rPr lang="en-US" sz="2000" dirty="0">
                  <a:solidFill>
                    <a:schemeClr val="tx1"/>
                  </a:solidFill>
                  <a:latin typeface="Gentona TT" panose="020B0003060000000004" pitchFamily="34" charset="0"/>
                </a:rPr>
                <a:t>. Et </a:t>
              </a:r>
              <a:r>
                <a:rPr lang="en-US" sz="2000" dirty="0" err="1">
                  <a:solidFill>
                    <a:schemeClr val="tx1"/>
                  </a:solidFill>
                  <a:latin typeface="Gentona TT" panose="020B0003060000000004" pitchFamily="34" charset="0"/>
                </a:rPr>
                <a:t>harum</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quidem</a:t>
              </a:r>
              <a:r>
                <a:rPr lang="en-US" sz="2000" dirty="0">
                  <a:solidFill>
                    <a:schemeClr val="tx1"/>
                  </a:solidFill>
                  <a:latin typeface="Gentona TT" panose="020B0003060000000004" pitchFamily="34" charset="0"/>
                </a:rPr>
                <a:t> rerum facilis </a:t>
              </a:r>
              <a:r>
                <a:rPr lang="en-US" sz="2000" dirty="0" err="1">
                  <a:solidFill>
                    <a:schemeClr val="tx1"/>
                  </a:solidFill>
                  <a:latin typeface="Gentona TT" panose="020B0003060000000004" pitchFamily="34" charset="0"/>
                </a:rPr>
                <a:t>est</a:t>
              </a:r>
              <a:r>
                <a:rPr lang="en-US" sz="2000" dirty="0">
                  <a:solidFill>
                    <a:schemeClr val="tx1"/>
                  </a:solidFill>
                  <a:latin typeface="Gentona TT" panose="020B0003060000000004" pitchFamily="34" charset="0"/>
                </a:rPr>
                <a:t> et </a:t>
              </a:r>
              <a:r>
                <a:rPr lang="en-US" sz="2000" dirty="0" err="1">
                  <a:solidFill>
                    <a:schemeClr val="tx1"/>
                  </a:solidFill>
                  <a:latin typeface="Gentona TT" panose="020B0003060000000004" pitchFamily="34" charset="0"/>
                </a:rPr>
                <a:t>expedita</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distinctio</a:t>
              </a:r>
              <a:r>
                <a:rPr lang="en-US" sz="2000" dirty="0">
                  <a:solidFill>
                    <a:schemeClr val="tx1"/>
                  </a:solidFill>
                  <a:latin typeface="Gentona TT" panose="020B0003060000000004" pitchFamily="34" charset="0"/>
                </a:rPr>
                <a:t>.</a:t>
              </a:r>
            </a:p>
            <a:p>
              <a:pPr>
                <a:spcAft>
                  <a:spcPts val="1200"/>
                </a:spcAft>
              </a:pPr>
              <a:r>
                <a:rPr lang="en-US" sz="2000" dirty="0">
                  <a:solidFill>
                    <a:schemeClr val="tx1"/>
                  </a:solidFill>
                  <a:latin typeface="Gentona TT" panose="020B0003060000000004" pitchFamily="34" charset="0"/>
                </a:rPr>
                <a:t>Nam libero tempore, cum </a:t>
              </a:r>
              <a:r>
                <a:rPr lang="en-US" sz="2000" dirty="0" err="1">
                  <a:solidFill>
                    <a:schemeClr val="tx1"/>
                  </a:solidFill>
                  <a:latin typeface="Gentona TT" panose="020B0003060000000004" pitchFamily="34" charset="0"/>
                </a:rPr>
                <a:t>soluta</a:t>
              </a:r>
              <a:r>
                <a:rPr lang="en-US" sz="2000" dirty="0">
                  <a:solidFill>
                    <a:schemeClr val="tx1"/>
                  </a:solidFill>
                  <a:latin typeface="Gentona TT" panose="020B0003060000000004" pitchFamily="34" charset="0"/>
                </a:rPr>
                <a:t> nobis </a:t>
              </a:r>
              <a:r>
                <a:rPr lang="en-US" sz="2000" dirty="0" err="1">
                  <a:solidFill>
                    <a:schemeClr val="tx1"/>
                  </a:solidFill>
                  <a:latin typeface="Gentona TT" panose="020B0003060000000004" pitchFamily="34" charset="0"/>
                </a:rPr>
                <a:t>est</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eligendi</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optio</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cumque</a:t>
              </a:r>
              <a:r>
                <a:rPr lang="en-US" sz="2000" dirty="0">
                  <a:solidFill>
                    <a:schemeClr val="tx1"/>
                  </a:solidFill>
                  <a:latin typeface="Gentona TT" panose="020B0003060000000004" pitchFamily="34" charset="0"/>
                </a:rPr>
                <a:t> nihil </a:t>
              </a:r>
              <a:r>
                <a:rPr lang="en-US" sz="2000" dirty="0" err="1">
                  <a:solidFill>
                    <a:schemeClr val="tx1"/>
                  </a:solidFill>
                  <a:latin typeface="Gentona TT" panose="020B0003060000000004" pitchFamily="34" charset="0"/>
                </a:rPr>
                <a:t>impedit</a:t>
              </a:r>
              <a:r>
                <a:rPr lang="en-US" sz="2000" dirty="0">
                  <a:solidFill>
                    <a:schemeClr val="tx1"/>
                  </a:solidFill>
                  <a:latin typeface="Gentona TT" panose="020B0003060000000004" pitchFamily="34" charset="0"/>
                </a:rPr>
                <a:t> quo minus id </a:t>
              </a:r>
              <a:r>
                <a:rPr lang="en-US" sz="2000" dirty="0" err="1">
                  <a:solidFill>
                    <a:schemeClr val="tx1"/>
                  </a:solidFill>
                  <a:latin typeface="Gentona TT" panose="020B0003060000000004" pitchFamily="34" charset="0"/>
                </a:rPr>
                <a:t>quod</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maxime</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placeat</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facere</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possimus</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omnis</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voluptas</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assumenda</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est</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omnis</a:t>
              </a:r>
              <a:r>
                <a:rPr lang="en-US" sz="2000" dirty="0">
                  <a:solidFill>
                    <a:schemeClr val="tx1"/>
                  </a:solidFill>
                  <a:latin typeface="Gentona TT" panose="020B0003060000000004" pitchFamily="34" charset="0"/>
                </a:rPr>
                <a:t> dolor </a:t>
              </a:r>
              <a:r>
                <a:rPr lang="en-US" sz="2000" dirty="0" err="1">
                  <a:solidFill>
                    <a:schemeClr val="tx1"/>
                  </a:solidFill>
                  <a:latin typeface="Gentona TT" panose="020B0003060000000004" pitchFamily="34" charset="0"/>
                </a:rPr>
                <a:t>repellendus</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Temporibus</a:t>
              </a:r>
              <a:r>
                <a:rPr lang="en-US" sz="2000" dirty="0">
                  <a:solidFill>
                    <a:schemeClr val="tx1"/>
                  </a:solidFill>
                  <a:latin typeface="Gentona TT" panose="020B0003060000000004" pitchFamily="34" charset="0"/>
                </a:rPr>
                <a:t> autem </a:t>
              </a:r>
              <a:r>
                <a:rPr lang="en-US" sz="2000" dirty="0" err="1">
                  <a:solidFill>
                    <a:schemeClr val="tx1"/>
                  </a:solidFill>
                  <a:latin typeface="Gentona TT" panose="020B0003060000000004" pitchFamily="34" charset="0"/>
                </a:rPr>
                <a:t>quibusdam</a:t>
              </a:r>
              <a:r>
                <a:rPr lang="en-US" sz="2000" dirty="0">
                  <a:solidFill>
                    <a:schemeClr val="tx1"/>
                  </a:solidFill>
                  <a:latin typeface="Gentona TT" panose="020B0003060000000004" pitchFamily="34" charset="0"/>
                </a:rPr>
                <a:t> et </a:t>
              </a:r>
              <a:r>
                <a:rPr lang="en-US" sz="2000" dirty="0" err="1">
                  <a:solidFill>
                    <a:schemeClr val="tx1"/>
                  </a:solidFill>
                  <a:latin typeface="Gentona TT" panose="020B0003060000000004" pitchFamily="34" charset="0"/>
                </a:rPr>
                <a:t>aut</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officiis</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debitis</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aut</a:t>
              </a:r>
              <a:r>
                <a:rPr lang="en-US" sz="2000" dirty="0">
                  <a:solidFill>
                    <a:schemeClr val="tx1"/>
                  </a:solidFill>
                  <a:latin typeface="Gentona TT" panose="020B0003060000000004" pitchFamily="34" charset="0"/>
                </a:rPr>
                <a:t> rerum </a:t>
              </a:r>
              <a:r>
                <a:rPr lang="en-US" sz="2000" dirty="0" err="1">
                  <a:solidFill>
                    <a:schemeClr val="tx1"/>
                  </a:solidFill>
                  <a:latin typeface="Gentona TT" panose="020B0003060000000004" pitchFamily="34" charset="0"/>
                </a:rPr>
                <a:t>necessitatibus</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saepe</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eveniet</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ut</a:t>
              </a:r>
              <a:r>
                <a:rPr lang="en-US" sz="2000" dirty="0">
                  <a:solidFill>
                    <a:schemeClr val="tx1"/>
                  </a:solidFill>
                  <a:latin typeface="Gentona TT" panose="020B0003060000000004" pitchFamily="34" charset="0"/>
                </a:rPr>
                <a:t> et </a:t>
              </a:r>
              <a:r>
                <a:rPr lang="en-US" sz="2000" dirty="0" err="1">
                  <a:solidFill>
                    <a:schemeClr val="tx1"/>
                  </a:solidFill>
                  <a:latin typeface="Gentona TT" panose="020B0003060000000004" pitchFamily="34" charset="0"/>
                </a:rPr>
                <a:t>voluptates</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repudiandae</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sint</a:t>
              </a:r>
              <a:r>
                <a:rPr lang="en-US" sz="2000" dirty="0">
                  <a:solidFill>
                    <a:schemeClr val="tx1"/>
                  </a:solidFill>
                  <a:latin typeface="Gentona TT" panose="020B0003060000000004" pitchFamily="34" charset="0"/>
                </a:rPr>
                <a:t> et </a:t>
              </a:r>
              <a:r>
                <a:rPr lang="en-US" sz="2000" dirty="0" err="1">
                  <a:solidFill>
                    <a:schemeClr val="tx1"/>
                  </a:solidFill>
                  <a:latin typeface="Gentona TT" panose="020B0003060000000004" pitchFamily="34" charset="0"/>
                </a:rPr>
                <a:t>molestiae</a:t>
              </a:r>
              <a:r>
                <a:rPr lang="en-US" sz="2000" dirty="0">
                  <a:solidFill>
                    <a:schemeClr val="tx1"/>
                  </a:solidFill>
                  <a:latin typeface="Gentona TT" panose="020B0003060000000004" pitchFamily="34" charset="0"/>
                </a:rPr>
                <a:t> non </a:t>
              </a:r>
              <a:r>
                <a:rPr lang="en-US" sz="2000" dirty="0" err="1">
                  <a:solidFill>
                    <a:schemeClr val="tx1"/>
                  </a:solidFill>
                  <a:latin typeface="Gentona TT" panose="020B0003060000000004" pitchFamily="34" charset="0"/>
                </a:rPr>
                <a:t>recusandae</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Itaque</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earum</a:t>
              </a:r>
              <a:r>
                <a:rPr lang="en-US" sz="2000" dirty="0">
                  <a:solidFill>
                    <a:schemeClr val="tx1"/>
                  </a:solidFill>
                  <a:latin typeface="Gentona TT" panose="020B0003060000000004" pitchFamily="34" charset="0"/>
                </a:rPr>
                <a:t> rerum hic </a:t>
              </a:r>
              <a:r>
                <a:rPr lang="en-US" sz="2000" dirty="0" err="1">
                  <a:solidFill>
                    <a:schemeClr val="tx1"/>
                  </a:solidFill>
                  <a:latin typeface="Gentona TT" panose="020B0003060000000004" pitchFamily="34" charset="0"/>
                </a:rPr>
                <a:t>tenetur</a:t>
              </a:r>
              <a:r>
                <a:rPr lang="en-US" sz="2000" dirty="0">
                  <a:solidFill>
                    <a:schemeClr val="tx1"/>
                  </a:solidFill>
                  <a:latin typeface="Gentona TT" panose="020B0003060000000004" pitchFamily="34" charset="0"/>
                </a:rPr>
                <a:t> a </a:t>
              </a:r>
              <a:r>
                <a:rPr lang="en-US" sz="2000" dirty="0" err="1">
                  <a:solidFill>
                    <a:schemeClr val="tx1"/>
                  </a:solidFill>
                  <a:latin typeface="Gentona TT" panose="020B0003060000000004" pitchFamily="34" charset="0"/>
                </a:rPr>
                <a:t>sapiente</a:t>
              </a:r>
              <a:r>
                <a:rPr lang="en-US" sz="2000" dirty="0">
                  <a:solidFill>
                    <a:schemeClr val="tx1"/>
                  </a:solidFill>
                  <a:latin typeface="Gentona TT" panose="020B0003060000000004" pitchFamily="34" charset="0"/>
                </a:rPr>
                <a:t> delectus, </a:t>
              </a:r>
              <a:r>
                <a:rPr lang="en-US" sz="2000" dirty="0" err="1">
                  <a:solidFill>
                    <a:schemeClr val="tx1"/>
                  </a:solidFill>
                  <a:latin typeface="Gentona TT" panose="020B0003060000000004" pitchFamily="34" charset="0"/>
                </a:rPr>
                <a:t>ut</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aut</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reiciendis</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voluptatibus</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maiores</a:t>
              </a:r>
              <a:r>
                <a:rPr lang="en-US" sz="2000" dirty="0">
                  <a:solidFill>
                    <a:schemeClr val="tx1"/>
                  </a:solidFill>
                  <a:latin typeface="Gentona TT" panose="020B0003060000000004" pitchFamily="34" charset="0"/>
                </a:rPr>
                <a:t> alias </a:t>
              </a:r>
              <a:r>
                <a:rPr lang="en-US" sz="2000" dirty="0" err="1">
                  <a:solidFill>
                    <a:schemeClr val="tx1"/>
                  </a:solidFill>
                  <a:latin typeface="Gentona TT" panose="020B0003060000000004" pitchFamily="34" charset="0"/>
                </a:rPr>
                <a:t>consequatur</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aut</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perferendis</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doloribus</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asperiores</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repellat</a:t>
              </a:r>
              <a:r>
                <a:rPr lang="en-US" sz="2000" dirty="0">
                  <a:solidFill>
                    <a:schemeClr val="tx1"/>
                  </a:solidFill>
                  <a:latin typeface="Gentona TT" panose="020B0003060000000004" pitchFamily="34" charset="0"/>
                </a:rPr>
                <a:t>.</a:t>
              </a:r>
            </a:p>
            <a:p>
              <a:pPr>
                <a:spcAft>
                  <a:spcPts val="1200"/>
                </a:spcAft>
              </a:pPr>
              <a:r>
                <a:rPr lang="en-US" sz="2000" b="0" i="0" dirty="0" err="1">
                  <a:solidFill>
                    <a:srgbClr val="000000"/>
                  </a:solidFill>
                  <a:effectLst/>
                  <a:latin typeface="Gentona TT" panose="020B0003060000000004" pitchFamily="34" charset="0"/>
                </a:rPr>
                <a:t>Neque</a:t>
              </a:r>
              <a:r>
                <a:rPr lang="en-US" sz="2000" b="0" i="0" dirty="0">
                  <a:solidFill>
                    <a:srgbClr val="000000"/>
                  </a:solidFill>
                  <a:effectLst/>
                  <a:latin typeface="Gentona TT" panose="020B0003060000000004" pitchFamily="34" charset="0"/>
                </a:rPr>
                <a:t> porro </a:t>
              </a:r>
              <a:r>
                <a:rPr lang="en-US" sz="2000" b="0" i="0" dirty="0" err="1">
                  <a:solidFill>
                    <a:srgbClr val="000000"/>
                  </a:solidFill>
                  <a:effectLst/>
                  <a:latin typeface="Gentona TT" panose="020B0003060000000004" pitchFamily="34" charset="0"/>
                </a:rPr>
                <a:t>quisquam</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est</a:t>
              </a:r>
              <a:r>
                <a:rPr lang="en-US" sz="2000" b="0" i="0" dirty="0">
                  <a:solidFill>
                    <a:srgbClr val="000000"/>
                  </a:solidFill>
                  <a:effectLst/>
                  <a:latin typeface="Gentona TT" panose="020B0003060000000004" pitchFamily="34" charset="0"/>
                </a:rPr>
                <a:t>, qui </a:t>
              </a:r>
              <a:r>
                <a:rPr lang="en-US" sz="2000" b="0" i="0" dirty="0" err="1">
                  <a:solidFill>
                    <a:srgbClr val="000000"/>
                  </a:solidFill>
                  <a:effectLst/>
                  <a:latin typeface="Gentona TT" panose="020B0003060000000004" pitchFamily="34" charset="0"/>
                </a:rPr>
                <a:t>dolorem</a:t>
              </a:r>
              <a:r>
                <a:rPr lang="en-US" sz="2000" b="0" i="0" dirty="0">
                  <a:solidFill>
                    <a:srgbClr val="000000"/>
                  </a:solidFill>
                  <a:effectLst/>
                  <a:latin typeface="Gentona TT" panose="020B0003060000000004" pitchFamily="34" charset="0"/>
                </a:rPr>
                <a:t> ipsum </a:t>
              </a:r>
              <a:r>
                <a:rPr lang="en-US" sz="2000" b="0" i="0" dirty="0" err="1">
                  <a:solidFill>
                    <a:srgbClr val="000000"/>
                  </a:solidFill>
                  <a:effectLst/>
                  <a:latin typeface="Gentona TT" panose="020B0003060000000004" pitchFamily="34" charset="0"/>
                </a:rPr>
                <a:t>quia</a:t>
              </a:r>
              <a:r>
                <a:rPr lang="en-US" sz="2000" b="0" i="0" dirty="0">
                  <a:solidFill>
                    <a:srgbClr val="000000"/>
                  </a:solidFill>
                  <a:effectLst/>
                  <a:latin typeface="Gentona TT" panose="020B0003060000000004" pitchFamily="34" charset="0"/>
                </a:rPr>
                <a:t> dolor sit </a:t>
              </a:r>
              <a:r>
                <a:rPr lang="en-US" sz="2000" b="0" i="0" dirty="0" err="1">
                  <a:solidFill>
                    <a:srgbClr val="000000"/>
                  </a:solidFill>
                  <a:effectLst/>
                  <a:latin typeface="Gentona TT" panose="020B0003060000000004" pitchFamily="34" charset="0"/>
                </a:rPr>
                <a:t>amet</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consectetur</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adipisci</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velit</a:t>
              </a:r>
              <a:r>
                <a:rPr lang="en-US" sz="2000" b="0" i="0" dirty="0">
                  <a:solidFill>
                    <a:srgbClr val="000000"/>
                  </a:solidFill>
                  <a:effectLst/>
                  <a:latin typeface="Gentona TT" panose="020B0003060000000004" pitchFamily="34" charset="0"/>
                </a:rPr>
                <a:t>, sed </a:t>
              </a:r>
              <a:r>
                <a:rPr lang="en-US" sz="2000" b="0" i="0" dirty="0" err="1">
                  <a:solidFill>
                    <a:srgbClr val="000000"/>
                  </a:solidFill>
                  <a:effectLst/>
                  <a:latin typeface="Gentona TT" panose="020B0003060000000004" pitchFamily="34" charset="0"/>
                </a:rPr>
                <a:t>quia</a:t>
              </a:r>
              <a:r>
                <a:rPr lang="en-US" sz="2000" b="0" i="0" dirty="0">
                  <a:solidFill>
                    <a:srgbClr val="000000"/>
                  </a:solidFill>
                  <a:effectLst/>
                  <a:latin typeface="Gentona TT" panose="020B0003060000000004" pitchFamily="34" charset="0"/>
                </a:rPr>
                <a:t> non </a:t>
              </a:r>
              <a:r>
                <a:rPr lang="en-US" sz="2000" b="0" i="0" dirty="0" err="1">
                  <a:solidFill>
                    <a:srgbClr val="000000"/>
                  </a:solidFill>
                  <a:effectLst/>
                  <a:latin typeface="Gentona TT" panose="020B0003060000000004" pitchFamily="34" charset="0"/>
                </a:rPr>
                <a:t>numquam</a:t>
              </a:r>
              <a:r>
                <a:rPr lang="en-US" sz="2000" b="0" i="0" dirty="0">
                  <a:solidFill>
                    <a:srgbClr val="000000"/>
                  </a:solidFill>
                  <a:effectLst/>
                  <a:latin typeface="Gentona TT" panose="020B0003060000000004" pitchFamily="34" charset="0"/>
                </a:rPr>
                <a:t> eius </a:t>
              </a:r>
              <a:r>
                <a:rPr lang="en-US" sz="2000" b="0" i="0" dirty="0" err="1">
                  <a:solidFill>
                    <a:srgbClr val="000000"/>
                  </a:solidFill>
                  <a:effectLst/>
                  <a:latin typeface="Gentona TT" panose="020B0003060000000004" pitchFamily="34" charset="0"/>
                </a:rPr>
                <a:t>modi</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tempora</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incidunt</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ut</a:t>
              </a:r>
              <a:r>
                <a:rPr lang="en-US" sz="2000" b="0" i="0" dirty="0">
                  <a:solidFill>
                    <a:srgbClr val="000000"/>
                  </a:solidFill>
                  <a:effectLst/>
                  <a:latin typeface="Gentona TT" panose="020B0003060000000004" pitchFamily="34" charset="0"/>
                </a:rPr>
                <a:t> labore et dolore </a:t>
              </a:r>
              <a:r>
                <a:rPr lang="en-US" sz="2000" b="0" i="0" dirty="0" err="1">
                  <a:solidFill>
                    <a:srgbClr val="000000"/>
                  </a:solidFill>
                  <a:effectLst/>
                  <a:latin typeface="Gentona TT" panose="020B0003060000000004" pitchFamily="34" charset="0"/>
                </a:rPr>
                <a:t>magnam</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aliquam</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quaerat</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voluptatem</a:t>
              </a:r>
              <a:r>
                <a:rPr lang="en-US" sz="2000" b="0" i="0" dirty="0">
                  <a:solidFill>
                    <a:srgbClr val="000000"/>
                  </a:solidFill>
                  <a:effectLst/>
                  <a:latin typeface="Gentona TT" panose="020B0003060000000004" pitchFamily="34" charset="0"/>
                </a:rPr>
                <a:t>. Ut </a:t>
              </a:r>
              <a:r>
                <a:rPr lang="en-US" sz="2000" b="0" i="0" dirty="0" err="1">
                  <a:solidFill>
                    <a:srgbClr val="000000"/>
                  </a:solidFill>
                  <a:effectLst/>
                  <a:latin typeface="Gentona TT" panose="020B0003060000000004" pitchFamily="34" charset="0"/>
                </a:rPr>
                <a:t>enim</a:t>
              </a:r>
              <a:r>
                <a:rPr lang="en-US" sz="2000" b="0" i="0" dirty="0">
                  <a:solidFill>
                    <a:srgbClr val="000000"/>
                  </a:solidFill>
                  <a:effectLst/>
                  <a:latin typeface="Gentona TT" panose="020B0003060000000004" pitchFamily="34" charset="0"/>
                </a:rPr>
                <a:t> ad minima </a:t>
              </a:r>
              <a:r>
                <a:rPr lang="en-US" sz="2000" b="0" i="0" dirty="0" err="1">
                  <a:solidFill>
                    <a:srgbClr val="000000"/>
                  </a:solidFill>
                  <a:effectLst/>
                  <a:latin typeface="Gentona TT" panose="020B0003060000000004" pitchFamily="34" charset="0"/>
                </a:rPr>
                <a:t>veniam</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quis</a:t>
              </a:r>
              <a:r>
                <a:rPr lang="en-US" sz="2000" b="0" i="0" dirty="0">
                  <a:solidFill>
                    <a:srgbClr val="000000"/>
                  </a:solidFill>
                  <a:effectLst/>
                  <a:latin typeface="Gentona TT" panose="020B0003060000000004" pitchFamily="34" charset="0"/>
                </a:rPr>
                <a:t> nostrum </a:t>
              </a:r>
              <a:r>
                <a:rPr lang="en-US" sz="2000" b="0" i="0" dirty="0" err="1">
                  <a:solidFill>
                    <a:srgbClr val="000000"/>
                  </a:solidFill>
                  <a:effectLst/>
                  <a:latin typeface="Gentona TT" panose="020B0003060000000004" pitchFamily="34" charset="0"/>
                </a:rPr>
                <a:t>exercitationem</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ullam</a:t>
              </a:r>
              <a:r>
                <a:rPr lang="en-US" sz="2000" b="0" i="0" dirty="0">
                  <a:solidFill>
                    <a:srgbClr val="000000"/>
                  </a:solidFill>
                  <a:effectLst/>
                  <a:latin typeface="Gentona TT" panose="020B0003060000000004" pitchFamily="34" charset="0"/>
                </a:rPr>
                <a:t> corporis </a:t>
              </a:r>
              <a:r>
                <a:rPr lang="en-US" sz="2000" b="0" i="0" dirty="0" err="1">
                  <a:solidFill>
                    <a:srgbClr val="000000"/>
                  </a:solidFill>
                  <a:effectLst/>
                  <a:latin typeface="Gentona TT" panose="020B0003060000000004" pitchFamily="34" charset="0"/>
                </a:rPr>
                <a:t>suscipit</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laboriosam</a:t>
              </a:r>
              <a:r>
                <a:rPr lang="en-US" sz="2000" b="0" i="0" dirty="0">
                  <a:solidFill>
                    <a:srgbClr val="000000"/>
                  </a:solidFill>
                  <a:effectLst/>
                  <a:latin typeface="Gentona TT" panose="020B0003060000000004" pitchFamily="34" charset="0"/>
                </a:rPr>
                <a:t>, nisi </a:t>
              </a:r>
              <a:r>
                <a:rPr lang="en-US" sz="2000" b="0" i="0" dirty="0" err="1">
                  <a:solidFill>
                    <a:srgbClr val="000000"/>
                  </a:solidFill>
                  <a:effectLst/>
                  <a:latin typeface="Gentona TT" panose="020B0003060000000004" pitchFamily="34" charset="0"/>
                </a:rPr>
                <a:t>ut</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aliquid</a:t>
              </a:r>
              <a:r>
                <a:rPr lang="en-US" sz="2000" b="0" i="0" dirty="0">
                  <a:solidFill>
                    <a:srgbClr val="000000"/>
                  </a:solidFill>
                  <a:effectLst/>
                  <a:latin typeface="Gentona TT" panose="020B0003060000000004" pitchFamily="34" charset="0"/>
                </a:rPr>
                <a:t> ex </a:t>
              </a:r>
              <a:r>
                <a:rPr lang="en-US" sz="2000" b="0" i="0" dirty="0" err="1">
                  <a:solidFill>
                    <a:srgbClr val="000000"/>
                  </a:solidFill>
                  <a:effectLst/>
                  <a:latin typeface="Gentona TT" panose="020B0003060000000004" pitchFamily="34" charset="0"/>
                </a:rPr>
                <a:t>ea</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commodi</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consequatur</a:t>
              </a:r>
              <a:r>
                <a:rPr lang="en-US" sz="2000" b="0" i="0" dirty="0">
                  <a:solidFill>
                    <a:srgbClr val="000000"/>
                  </a:solidFill>
                  <a:effectLst/>
                  <a:latin typeface="Gentona TT" panose="020B0003060000000004" pitchFamily="34" charset="0"/>
                </a:rPr>
                <a:t>?</a:t>
              </a:r>
              <a:endParaRPr lang="en-US" sz="2000" dirty="0">
                <a:solidFill>
                  <a:schemeClr val="tx1"/>
                </a:solidFill>
                <a:latin typeface="Gentona TT" panose="020B0003060000000004" pitchFamily="34" charset="0"/>
              </a:endParaRPr>
            </a:p>
          </p:txBody>
        </p:sp>
        <p:sp>
          <p:nvSpPr>
            <p:cNvPr id="67" name="Rectangle 66">
              <a:extLst>
                <a:ext uri="{FF2B5EF4-FFF2-40B4-BE49-F238E27FC236}">
                  <a16:creationId xmlns:a16="http://schemas.microsoft.com/office/drawing/2014/main" id="{22E01C64-B47B-0569-BB7B-95E140A95904}"/>
                </a:ext>
              </a:extLst>
            </p:cNvPr>
            <p:cNvSpPr>
              <a:spLocks/>
            </p:cNvSpPr>
            <p:nvPr/>
          </p:nvSpPr>
          <p:spPr>
            <a:xfrm>
              <a:off x="13979979" y="18127309"/>
              <a:ext cx="7315200" cy="548640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TextBox 67">
              <a:extLst>
                <a:ext uri="{FF2B5EF4-FFF2-40B4-BE49-F238E27FC236}">
                  <a16:creationId xmlns:a16="http://schemas.microsoft.com/office/drawing/2014/main" id="{DB384CCF-CDE0-825A-A70F-96D8677A2195}"/>
                </a:ext>
              </a:extLst>
            </p:cNvPr>
            <p:cNvSpPr txBox="1"/>
            <p:nvPr/>
          </p:nvSpPr>
          <p:spPr>
            <a:xfrm>
              <a:off x="721179" y="18144160"/>
              <a:ext cx="13258800" cy="723275"/>
            </a:xfrm>
            <a:prstGeom prst="rect">
              <a:avLst/>
            </a:prstGeom>
            <a:noFill/>
          </p:spPr>
          <p:txBody>
            <a:bodyPr wrap="square" lIns="365760" tIns="228600" rIns="365760" bIns="0">
              <a:spAutoFit/>
            </a:bodyPr>
            <a:lstStyle/>
            <a:p>
              <a:pPr algn="just"/>
              <a:r>
                <a:rPr lang="en-US" sz="3200" b="1" i="0" dirty="0">
                  <a:solidFill>
                    <a:srgbClr val="0021A5"/>
                  </a:solidFill>
                  <a:effectLst/>
                  <a:latin typeface="Gentona TT" panose="020B0003060000000004" pitchFamily="34" charset="0"/>
                </a:rPr>
                <a:t>California:</a:t>
              </a:r>
              <a:r>
                <a:rPr lang="en-US" sz="3200" i="0" dirty="0">
                  <a:solidFill>
                    <a:srgbClr val="0021A5"/>
                  </a:solidFill>
                  <a:effectLst/>
                  <a:latin typeface="Gentona TT" panose="020B0003060000000004" pitchFamily="34" charset="0"/>
                </a:rPr>
                <a:t> Central Valley is sinking</a:t>
              </a:r>
            </a:p>
          </p:txBody>
        </p:sp>
        <p:pic>
          <p:nvPicPr>
            <p:cNvPr id="74" name="Graphic 73">
              <a:extLst>
                <a:ext uri="{FF2B5EF4-FFF2-40B4-BE49-F238E27FC236}">
                  <a16:creationId xmlns:a16="http://schemas.microsoft.com/office/drawing/2014/main" id="{E2049F0D-D711-7C27-CCD4-93F71161B267}"/>
                </a:ext>
              </a:extLst>
            </p:cNvPr>
            <p:cNvPicPr>
              <a:picLocks noChangeAspect="1"/>
            </p:cNvPicPr>
            <p:nvPr/>
          </p:nvPicPr>
          <p:blipFill>
            <a:blip r:embed="rId29">
              <a:extLst>
                <a:ext uri="{96DAC541-7B7A-43D3-8B79-37D633B846F1}">
                  <asvg:svgBlip xmlns:asvg="http://schemas.microsoft.com/office/drawing/2016/SVG/main" r:embed="rId30"/>
                </a:ext>
              </a:extLst>
            </a:blip>
            <a:stretch>
              <a:fillRect/>
            </a:stretch>
          </p:blipFill>
          <p:spPr>
            <a:xfrm>
              <a:off x="16461624" y="19692318"/>
              <a:ext cx="2351903" cy="2351903"/>
            </a:xfrm>
            <a:prstGeom prst="rect">
              <a:avLst/>
            </a:prstGeom>
          </p:spPr>
        </p:pic>
      </p:grpSp>
      <p:grpSp>
        <p:nvGrpSpPr>
          <p:cNvPr id="78" name="Group 77">
            <a:extLst>
              <a:ext uri="{FF2B5EF4-FFF2-40B4-BE49-F238E27FC236}">
                <a16:creationId xmlns:a16="http://schemas.microsoft.com/office/drawing/2014/main" id="{7B957C03-28E4-FEB6-C175-E612B5969318}"/>
              </a:ext>
            </a:extLst>
          </p:cNvPr>
          <p:cNvGrpSpPr/>
          <p:nvPr/>
        </p:nvGrpSpPr>
        <p:grpSpPr>
          <a:xfrm>
            <a:off x="721179" y="24312985"/>
            <a:ext cx="20574000" cy="5486400"/>
            <a:chOff x="721179" y="24312985"/>
            <a:chExt cx="20574000" cy="5486400"/>
          </a:xfrm>
        </p:grpSpPr>
        <p:sp>
          <p:nvSpPr>
            <p:cNvPr id="69" name="Rectangle: Rounded Corners 68">
              <a:extLst>
                <a:ext uri="{FF2B5EF4-FFF2-40B4-BE49-F238E27FC236}">
                  <a16:creationId xmlns:a16="http://schemas.microsoft.com/office/drawing/2014/main" id="{4D54CFA2-3BA9-C23A-200C-FFF87B1243B0}"/>
                </a:ext>
              </a:extLst>
            </p:cNvPr>
            <p:cNvSpPr/>
            <p:nvPr/>
          </p:nvSpPr>
          <p:spPr>
            <a:xfrm>
              <a:off x="721179" y="24312985"/>
              <a:ext cx="20574000" cy="5486400"/>
            </a:xfrm>
            <a:prstGeom prst="roundRect">
              <a:avLst>
                <a:gd name="adj" fmla="val 0"/>
              </a:avLst>
            </a:prstGeom>
            <a:solidFill>
              <a:schemeClr val="bg1"/>
            </a:solidFill>
            <a:ln>
              <a:noFill/>
            </a:ln>
            <a:effectLst>
              <a:outerShdw blurRad="1270000" algn="ctr" rotWithShape="0">
                <a:schemeClr val="bg2">
                  <a:lumMod val="50000"/>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365760" tIns="914400" rIns="7680960" bIns="182880" numCol="2" spcCol="365760" rtlCol="0" anchor="t"/>
            <a:lstStyle/>
            <a:p>
              <a:pPr>
                <a:spcAft>
                  <a:spcPts val="1200"/>
                </a:spcAft>
              </a:pPr>
              <a:r>
                <a:rPr lang="en-US" sz="2000" b="0" i="0" dirty="0">
                  <a:solidFill>
                    <a:srgbClr val="000000"/>
                  </a:solidFill>
                  <a:effectLst/>
                  <a:latin typeface="Gentona TT" panose="020B0003060000000004" pitchFamily="34" charset="0"/>
                </a:rPr>
                <a:t>Sed </a:t>
              </a:r>
              <a:r>
                <a:rPr lang="en-US" sz="2000" b="0" i="0" dirty="0" err="1">
                  <a:solidFill>
                    <a:srgbClr val="000000"/>
                  </a:solidFill>
                  <a:effectLst/>
                  <a:latin typeface="Gentona TT" panose="020B0003060000000004" pitchFamily="34" charset="0"/>
                </a:rPr>
                <a:t>ut</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perspiciatis</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unde</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omnis</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iste</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natus</a:t>
              </a:r>
              <a:r>
                <a:rPr lang="en-US" sz="2000" b="0" i="0" dirty="0">
                  <a:solidFill>
                    <a:srgbClr val="000000"/>
                  </a:solidFill>
                  <a:effectLst/>
                  <a:latin typeface="Gentona TT" panose="020B0003060000000004" pitchFamily="34" charset="0"/>
                </a:rPr>
                <a:t> error sit </a:t>
              </a:r>
              <a:r>
                <a:rPr lang="en-US" sz="2000" b="0" i="0" dirty="0" err="1">
                  <a:solidFill>
                    <a:srgbClr val="000000"/>
                  </a:solidFill>
                  <a:effectLst/>
                  <a:latin typeface="Gentona TT" panose="020B0003060000000004" pitchFamily="34" charset="0"/>
                </a:rPr>
                <a:t>voluptatem</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accusantium</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doloremque</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laudantium</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totam</a:t>
              </a:r>
              <a:r>
                <a:rPr lang="en-US" sz="2000" b="0" i="0" dirty="0">
                  <a:solidFill>
                    <a:srgbClr val="000000"/>
                  </a:solidFill>
                  <a:effectLst/>
                  <a:latin typeface="Gentona TT" panose="020B0003060000000004" pitchFamily="34" charset="0"/>
                </a:rPr>
                <a:t> rem </a:t>
              </a:r>
              <a:r>
                <a:rPr lang="en-US" sz="2000" b="0" i="0" dirty="0" err="1">
                  <a:solidFill>
                    <a:srgbClr val="000000"/>
                  </a:solidFill>
                  <a:effectLst/>
                  <a:latin typeface="Gentona TT" panose="020B0003060000000004" pitchFamily="34" charset="0"/>
                </a:rPr>
                <a:t>aperiam</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eaque</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ipsa</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quae</a:t>
              </a:r>
              <a:r>
                <a:rPr lang="en-US" sz="2000" b="0" i="0" dirty="0">
                  <a:solidFill>
                    <a:srgbClr val="000000"/>
                  </a:solidFill>
                  <a:effectLst/>
                  <a:latin typeface="Gentona TT" panose="020B0003060000000004" pitchFamily="34" charset="0"/>
                </a:rPr>
                <a:t> ab </a:t>
              </a:r>
              <a:r>
                <a:rPr lang="en-US" sz="2000" b="0" i="0" dirty="0" err="1">
                  <a:solidFill>
                    <a:srgbClr val="000000"/>
                  </a:solidFill>
                  <a:effectLst/>
                  <a:latin typeface="Gentona TT" panose="020B0003060000000004" pitchFamily="34" charset="0"/>
                </a:rPr>
                <a:t>illo</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inventore</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veritatis</a:t>
              </a:r>
              <a:r>
                <a:rPr lang="en-US" sz="2000" b="0" i="0" dirty="0">
                  <a:solidFill>
                    <a:srgbClr val="000000"/>
                  </a:solidFill>
                  <a:effectLst/>
                  <a:latin typeface="Gentona TT" panose="020B0003060000000004" pitchFamily="34" charset="0"/>
                </a:rPr>
                <a:t> et quasi </a:t>
              </a:r>
              <a:r>
                <a:rPr lang="en-US" sz="2000" b="0" i="0" dirty="0" err="1">
                  <a:solidFill>
                    <a:srgbClr val="000000"/>
                  </a:solidFill>
                  <a:effectLst/>
                  <a:latin typeface="Gentona TT" panose="020B0003060000000004" pitchFamily="34" charset="0"/>
                </a:rPr>
                <a:t>architecto</a:t>
              </a:r>
              <a:r>
                <a:rPr lang="en-US" sz="2000" b="0" i="0" dirty="0">
                  <a:solidFill>
                    <a:srgbClr val="000000"/>
                  </a:solidFill>
                  <a:effectLst/>
                  <a:latin typeface="Gentona TT" panose="020B0003060000000004" pitchFamily="34" charset="0"/>
                </a:rPr>
                <a:t> beatae vitae dicta sunt </a:t>
              </a:r>
              <a:r>
                <a:rPr lang="en-US" sz="2000" b="0" i="0" dirty="0" err="1">
                  <a:solidFill>
                    <a:srgbClr val="000000"/>
                  </a:solidFill>
                  <a:effectLst/>
                  <a:latin typeface="Gentona TT" panose="020B0003060000000004" pitchFamily="34" charset="0"/>
                </a:rPr>
                <a:t>explicabo</a:t>
              </a:r>
              <a:r>
                <a:rPr lang="en-US" sz="2000" b="0" i="0" dirty="0">
                  <a:solidFill>
                    <a:srgbClr val="000000"/>
                  </a:solidFill>
                  <a:effectLst/>
                  <a:latin typeface="Gentona TT" panose="020B0003060000000004" pitchFamily="34" charset="0"/>
                </a:rPr>
                <a:t>. Nemo </a:t>
              </a:r>
              <a:r>
                <a:rPr lang="en-US" sz="2000" b="0" i="0" dirty="0" err="1">
                  <a:solidFill>
                    <a:srgbClr val="000000"/>
                  </a:solidFill>
                  <a:effectLst/>
                  <a:latin typeface="Gentona TT" panose="020B0003060000000004" pitchFamily="34" charset="0"/>
                </a:rPr>
                <a:t>enim</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ipsam</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voluptatem</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quia</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voluptas</a:t>
              </a:r>
              <a:r>
                <a:rPr lang="en-US" sz="2000" b="0" i="0" dirty="0">
                  <a:solidFill>
                    <a:srgbClr val="000000"/>
                  </a:solidFill>
                  <a:effectLst/>
                  <a:latin typeface="Gentona TT" panose="020B0003060000000004" pitchFamily="34" charset="0"/>
                </a:rPr>
                <a:t> sit </a:t>
              </a:r>
              <a:r>
                <a:rPr lang="en-US" sz="2000" b="0" i="0" dirty="0" err="1">
                  <a:solidFill>
                    <a:srgbClr val="000000"/>
                  </a:solidFill>
                  <a:effectLst/>
                  <a:latin typeface="Gentona TT" panose="020B0003060000000004" pitchFamily="34" charset="0"/>
                </a:rPr>
                <a:t>aspernatur</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aut</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odit</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aut</a:t>
              </a:r>
              <a:r>
                <a:rPr lang="en-US" sz="2000" b="0" i="0" dirty="0">
                  <a:solidFill>
                    <a:srgbClr val="000000"/>
                  </a:solidFill>
                  <a:effectLst/>
                  <a:latin typeface="Gentona TT" panose="020B0003060000000004" pitchFamily="34" charset="0"/>
                </a:rPr>
                <a:t> fugit, sed </a:t>
              </a:r>
              <a:r>
                <a:rPr lang="en-US" sz="2000" b="0" i="0" dirty="0" err="1">
                  <a:solidFill>
                    <a:srgbClr val="000000"/>
                  </a:solidFill>
                  <a:effectLst/>
                  <a:latin typeface="Gentona TT" panose="020B0003060000000004" pitchFamily="34" charset="0"/>
                </a:rPr>
                <a:t>quia</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consequuntur</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magni</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dolores</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eos</a:t>
              </a:r>
              <a:r>
                <a:rPr lang="en-US" sz="2000" b="0" i="0" dirty="0">
                  <a:solidFill>
                    <a:srgbClr val="000000"/>
                  </a:solidFill>
                  <a:effectLst/>
                  <a:latin typeface="Gentona TT" panose="020B0003060000000004" pitchFamily="34" charset="0"/>
                </a:rPr>
                <a:t> qui ratione </a:t>
              </a:r>
              <a:r>
                <a:rPr lang="en-US" sz="2000" b="0" i="0" dirty="0" err="1">
                  <a:solidFill>
                    <a:srgbClr val="000000"/>
                  </a:solidFill>
                  <a:effectLst/>
                  <a:latin typeface="Gentona TT" panose="020B0003060000000004" pitchFamily="34" charset="0"/>
                </a:rPr>
                <a:t>voluptatem</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sequi</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nesciunt</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Neque</a:t>
              </a:r>
              <a:r>
                <a:rPr lang="en-US" sz="2000" b="0" i="0" dirty="0">
                  <a:solidFill>
                    <a:srgbClr val="000000"/>
                  </a:solidFill>
                  <a:effectLst/>
                  <a:latin typeface="Gentona TT" panose="020B0003060000000004" pitchFamily="34" charset="0"/>
                </a:rPr>
                <a:t> porro </a:t>
              </a:r>
              <a:r>
                <a:rPr lang="en-US" sz="2000" b="0" i="0" dirty="0" err="1">
                  <a:solidFill>
                    <a:srgbClr val="000000"/>
                  </a:solidFill>
                  <a:effectLst/>
                  <a:latin typeface="Gentona TT" panose="020B0003060000000004" pitchFamily="34" charset="0"/>
                </a:rPr>
                <a:t>quisquam</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est</a:t>
              </a:r>
              <a:r>
                <a:rPr lang="en-US" sz="2000" b="0" i="0" dirty="0">
                  <a:solidFill>
                    <a:srgbClr val="000000"/>
                  </a:solidFill>
                  <a:effectLst/>
                  <a:latin typeface="Gentona TT" panose="020B0003060000000004" pitchFamily="34" charset="0"/>
                </a:rPr>
                <a:t>, qui </a:t>
              </a:r>
              <a:r>
                <a:rPr lang="en-US" sz="2000" b="0" i="0" dirty="0" err="1">
                  <a:solidFill>
                    <a:srgbClr val="000000"/>
                  </a:solidFill>
                  <a:effectLst/>
                  <a:latin typeface="Gentona TT" panose="020B0003060000000004" pitchFamily="34" charset="0"/>
                </a:rPr>
                <a:t>dolorem</a:t>
              </a:r>
              <a:r>
                <a:rPr lang="en-US" sz="2000" b="0" i="0" dirty="0">
                  <a:solidFill>
                    <a:srgbClr val="000000"/>
                  </a:solidFill>
                  <a:effectLst/>
                  <a:latin typeface="Gentona TT" panose="020B0003060000000004" pitchFamily="34" charset="0"/>
                </a:rPr>
                <a:t> ipsum </a:t>
              </a:r>
              <a:r>
                <a:rPr lang="en-US" sz="2000" b="0" i="0" dirty="0" err="1">
                  <a:solidFill>
                    <a:srgbClr val="000000"/>
                  </a:solidFill>
                  <a:effectLst/>
                  <a:latin typeface="Gentona TT" panose="020B0003060000000004" pitchFamily="34" charset="0"/>
                </a:rPr>
                <a:t>quia</a:t>
              </a:r>
              <a:r>
                <a:rPr lang="en-US" sz="2000" b="0" i="0" dirty="0">
                  <a:solidFill>
                    <a:srgbClr val="000000"/>
                  </a:solidFill>
                  <a:effectLst/>
                  <a:latin typeface="Gentona TT" panose="020B0003060000000004" pitchFamily="34" charset="0"/>
                </a:rPr>
                <a:t> dolor sit </a:t>
              </a:r>
              <a:r>
                <a:rPr lang="en-US" sz="2000" b="0" i="0" dirty="0" err="1">
                  <a:solidFill>
                    <a:srgbClr val="000000"/>
                  </a:solidFill>
                  <a:effectLst/>
                  <a:latin typeface="Gentona TT" panose="020B0003060000000004" pitchFamily="34" charset="0"/>
                </a:rPr>
                <a:t>amet</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consectetur</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adipisci</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velit</a:t>
              </a:r>
              <a:r>
                <a:rPr lang="en-US" sz="2000" b="0" i="0" dirty="0">
                  <a:solidFill>
                    <a:srgbClr val="000000"/>
                  </a:solidFill>
                  <a:effectLst/>
                  <a:latin typeface="Gentona TT" panose="020B0003060000000004" pitchFamily="34" charset="0"/>
                </a:rPr>
                <a:t>, sed </a:t>
              </a:r>
              <a:r>
                <a:rPr lang="en-US" sz="2000" b="0" i="0" dirty="0" err="1">
                  <a:solidFill>
                    <a:srgbClr val="000000"/>
                  </a:solidFill>
                  <a:effectLst/>
                  <a:latin typeface="Gentona TT" panose="020B0003060000000004" pitchFamily="34" charset="0"/>
                </a:rPr>
                <a:t>quia</a:t>
              </a:r>
              <a:r>
                <a:rPr lang="en-US" sz="2000" b="0" i="0" dirty="0">
                  <a:solidFill>
                    <a:srgbClr val="000000"/>
                  </a:solidFill>
                  <a:effectLst/>
                  <a:latin typeface="Gentona TT" panose="020B0003060000000004" pitchFamily="34" charset="0"/>
                </a:rPr>
                <a:t> non </a:t>
              </a:r>
              <a:r>
                <a:rPr lang="en-US" sz="2000" b="0" i="0" dirty="0" err="1">
                  <a:solidFill>
                    <a:srgbClr val="000000"/>
                  </a:solidFill>
                  <a:effectLst/>
                  <a:latin typeface="Gentona TT" panose="020B0003060000000004" pitchFamily="34" charset="0"/>
                </a:rPr>
                <a:t>numquam</a:t>
              </a:r>
              <a:r>
                <a:rPr lang="en-US" sz="2000" b="0" i="0" dirty="0">
                  <a:solidFill>
                    <a:srgbClr val="000000"/>
                  </a:solidFill>
                  <a:effectLst/>
                  <a:latin typeface="Gentona TT" panose="020B0003060000000004" pitchFamily="34" charset="0"/>
                </a:rPr>
                <a:t> eius </a:t>
              </a:r>
              <a:r>
                <a:rPr lang="en-US" sz="2000" b="0" i="0" dirty="0" err="1">
                  <a:solidFill>
                    <a:srgbClr val="000000"/>
                  </a:solidFill>
                  <a:effectLst/>
                  <a:latin typeface="Gentona TT" panose="020B0003060000000004" pitchFamily="34" charset="0"/>
                </a:rPr>
                <a:t>modi</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tempora</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incidunt</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ut</a:t>
              </a:r>
              <a:r>
                <a:rPr lang="en-US" sz="2000" b="0" i="0" dirty="0">
                  <a:solidFill>
                    <a:srgbClr val="000000"/>
                  </a:solidFill>
                  <a:effectLst/>
                  <a:latin typeface="Gentona TT" panose="020B0003060000000004" pitchFamily="34" charset="0"/>
                </a:rPr>
                <a:t> labore et dolore </a:t>
              </a:r>
              <a:r>
                <a:rPr lang="en-US" sz="2000" b="0" i="0" dirty="0" err="1">
                  <a:solidFill>
                    <a:srgbClr val="000000"/>
                  </a:solidFill>
                  <a:effectLst/>
                  <a:latin typeface="Gentona TT" panose="020B0003060000000004" pitchFamily="34" charset="0"/>
                </a:rPr>
                <a:t>magnam</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aliquam</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quaerat</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voluptatem</a:t>
              </a:r>
              <a:r>
                <a:rPr lang="en-US" sz="2000" b="0" i="0" dirty="0">
                  <a:solidFill>
                    <a:srgbClr val="000000"/>
                  </a:solidFill>
                  <a:effectLst/>
                  <a:latin typeface="Gentona TT" panose="020B0003060000000004" pitchFamily="34" charset="0"/>
                </a:rPr>
                <a:t>. Ut </a:t>
              </a:r>
              <a:r>
                <a:rPr lang="en-US" sz="2000" b="0" i="0" dirty="0" err="1">
                  <a:solidFill>
                    <a:srgbClr val="000000"/>
                  </a:solidFill>
                  <a:effectLst/>
                  <a:latin typeface="Gentona TT" panose="020B0003060000000004" pitchFamily="34" charset="0"/>
                </a:rPr>
                <a:t>enim</a:t>
              </a:r>
              <a:r>
                <a:rPr lang="en-US" sz="2000" b="0" i="0" dirty="0">
                  <a:solidFill>
                    <a:srgbClr val="000000"/>
                  </a:solidFill>
                  <a:effectLst/>
                  <a:latin typeface="Gentona TT" panose="020B0003060000000004" pitchFamily="34" charset="0"/>
                </a:rPr>
                <a:t> ad minima </a:t>
              </a:r>
              <a:r>
                <a:rPr lang="en-US" sz="2000" b="0" i="0" dirty="0" err="1">
                  <a:solidFill>
                    <a:srgbClr val="000000"/>
                  </a:solidFill>
                  <a:effectLst/>
                  <a:latin typeface="Gentona TT" panose="020B0003060000000004" pitchFamily="34" charset="0"/>
                </a:rPr>
                <a:t>veniam</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quis</a:t>
              </a:r>
              <a:r>
                <a:rPr lang="en-US" sz="2000" b="0" i="0" dirty="0">
                  <a:solidFill>
                    <a:srgbClr val="000000"/>
                  </a:solidFill>
                  <a:effectLst/>
                  <a:latin typeface="Gentona TT" panose="020B0003060000000004" pitchFamily="34" charset="0"/>
                </a:rPr>
                <a:t> nostrum </a:t>
              </a:r>
              <a:r>
                <a:rPr lang="en-US" sz="2000" b="0" i="0" dirty="0" err="1">
                  <a:solidFill>
                    <a:srgbClr val="000000"/>
                  </a:solidFill>
                  <a:effectLst/>
                  <a:latin typeface="Gentona TT" panose="020B0003060000000004" pitchFamily="34" charset="0"/>
                </a:rPr>
                <a:t>exercitationem</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ullam</a:t>
              </a:r>
              <a:r>
                <a:rPr lang="en-US" sz="2000" b="0" i="0" dirty="0">
                  <a:solidFill>
                    <a:srgbClr val="000000"/>
                  </a:solidFill>
                  <a:effectLst/>
                  <a:latin typeface="Gentona TT" panose="020B0003060000000004" pitchFamily="34" charset="0"/>
                </a:rPr>
                <a:t> corporis </a:t>
              </a:r>
              <a:r>
                <a:rPr lang="en-US" sz="2000" b="0" i="0" dirty="0" err="1">
                  <a:solidFill>
                    <a:srgbClr val="000000"/>
                  </a:solidFill>
                  <a:effectLst/>
                  <a:latin typeface="Gentona TT" panose="020B0003060000000004" pitchFamily="34" charset="0"/>
                </a:rPr>
                <a:t>suscipit</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laboriosam</a:t>
              </a:r>
              <a:r>
                <a:rPr lang="en-US" sz="2000" b="0" i="0" dirty="0">
                  <a:solidFill>
                    <a:srgbClr val="000000"/>
                  </a:solidFill>
                  <a:effectLst/>
                  <a:latin typeface="Gentona TT" panose="020B0003060000000004" pitchFamily="34" charset="0"/>
                </a:rPr>
                <a:t>, nisi </a:t>
              </a:r>
              <a:r>
                <a:rPr lang="en-US" sz="2000" b="0" i="0" dirty="0" err="1">
                  <a:solidFill>
                    <a:srgbClr val="000000"/>
                  </a:solidFill>
                  <a:effectLst/>
                  <a:latin typeface="Gentona TT" panose="020B0003060000000004" pitchFamily="34" charset="0"/>
                </a:rPr>
                <a:t>ut</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aliquid</a:t>
              </a:r>
              <a:r>
                <a:rPr lang="en-US" sz="2000" b="0" i="0" dirty="0">
                  <a:solidFill>
                    <a:srgbClr val="000000"/>
                  </a:solidFill>
                  <a:effectLst/>
                  <a:latin typeface="Gentona TT" panose="020B0003060000000004" pitchFamily="34" charset="0"/>
                </a:rPr>
                <a:t> ex </a:t>
              </a:r>
              <a:r>
                <a:rPr lang="en-US" sz="2000" b="0" i="0" dirty="0" err="1">
                  <a:solidFill>
                    <a:srgbClr val="000000"/>
                  </a:solidFill>
                  <a:effectLst/>
                  <a:latin typeface="Gentona TT" panose="020B0003060000000004" pitchFamily="34" charset="0"/>
                </a:rPr>
                <a:t>ea</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commodi</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consequatur</a:t>
              </a:r>
              <a:r>
                <a:rPr lang="en-US" sz="2000" b="0" i="0" dirty="0">
                  <a:solidFill>
                    <a:srgbClr val="000000"/>
                  </a:solidFill>
                  <a:effectLst/>
                  <a:latin typeface="Gentona TT" panose="020B0003060000000004" pitchFamily="34" charset="0"/>
                </a:rPr>
                <a:t>? Quis autem vel </a:t>
              </a:r>
              <a:r>
                <a:rPr lang="en-US" sz="2000" b="0" i="0" dirty="0" err="1">
                  <a:solidFill>
                    <a:srgbClr val="000000"/>
                  </a:solidFill>
                  <a:effectLst/>
                  <a:latin typeface="Gentona TT" panose="020B0003060000000004" pitchFamily="34" charset="0"/>
                </a:rPr>
                <a:t>eum</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iure</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reprehenderit</a:t>
              </a:r>
              <a:r>
                <a:rPr lang="en-US" sz="2000" b="0" i="0" dirty="0">
                  <a:solidFill>
                    <a:srgbClr val="000000"/>
                  </a:solidFill>
                  <a:effectLst/>
                  <a:latin typeface="Gentona TT" panose="020B0003060000000004" pitchFamily="34" charset="0"/>
                </a:rPr>
                <a:t> qui in </a:t>
              </a:r>
              <a:r>
                <a:rPr lang="en-US" sz="2000" b="0" i="0" dirty="0" err="1">
                  <a:solidFill>
                    <a:srgbClr val="000000"/>
                  </a:solidFill>
                  <a:effectLst/>
                  <a:latin typeface="Gentona TT" panose="020B0003060000000004" pitchFamily="34" charset="0"/>
                </a:rPr>
                <a:t>ea</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voluptate</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velit</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esse</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quam</a:t>
              </a:r>
              <a:r>
                <a:rPr lang="en-US" sz="2000" b="0" i="0" dirty="0">
                  <a:solidFill>
                    <a:srgbClr val="000000"/>
                  </a:solidFill>
                  <a:effectLst/>
                  <a:latin typeface="Gentona TT" panose="020B0003060000000004" pitchFamily="34" charset="0"/>
                </a:rPr>
                <a:t> nihil </a:t>
              </a:r>
              <a:r>
                <a:rPr lang="en-US" sz="2000" b="0" i="0" dirty="0" err="1">
                  <a:solidFill>
                    <a:srgbClr val="000000"/>
                  </a:solidFill>
                  <a:effectLst/>
                  <a:latin typeface="Gentona TT" panose="020B0003060000000004" pitchFamily="34" charset="0"/>
                </a:rPr>
                <a:t>molestiae</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consequatur</a:t>
              </a:r>
              <a:r>
                <a:rPr lang="en-US" sz="2000" b="0" i="0" dirty="0">
                  <a:solidFill>
                    <a:srgbClr val="000000"/>
                  </a:solidFill>
                  <a:effectLst/>
                  <a:latin typeface="Gentona TT" panose="020B0003060000000004" pitchFamily="34" charset="0"/>
                </a:rPr>
                <a:t>, vel illum qui </a:t>
              </a:r>
              <a:r>
                <a:rPr lang="en-US" sz="2000" b="0" i="0" dirty="0" err="1">
                  <a:solidFill>
                    <a:srgbClr val="000000"/>
                  </a:solidFill>
                  <a:effectLst/>
                  <a:latin typeface="Gentona TT" panose="020B0003060000000004" pitchFamily="34" charset="0"/>
                </a:rPr>
                <a:t>dolorem</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eum</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fugiat</a:t>
              </a:r>
              <a:r>
                <a:rPr lang="en-US" sz="2000" b="0" i="0" dirty="0">
                  <a:solidFill>
                    <a:srgbClr val="000000"/>
                  </a:solidFill>
                  <a:effectLst/>
                  <a:latin typeface="Gentona TT" panose="020B0003060000000004" pitchFamily="34" charset="0"/>
                </a:rPr>
                <a:t> quo </a:t>
              </a:r>
              <a:r>
                <a:rPr lang="en-US" sz="2000" b="0" i="0" dirty="0" err="1">
                  <a:solidFill>
                    <a:srgbClr val="000000"/>
                  </a:solidFill>
                  <a:effectLst/>
                  <a:latin typeface="Gentona TT" panose="020B0003060000000004" pitchFamily="34" charset="0"/>
                </a:rPr>
                <a:t>voluptas</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nulla</a:t>
              </a:r>
              <a:r>
                <a:rPr lang="en-US" sz="2000" b="0" i="0" dirty="0">
                  <a:solidFill>
                    <a:srgbClr val="000000"/>
                  </a:solidFill>
                  <a:effectLst/>
                  <a:latin typeface="Gentona TT" panose="020B0003060000000004" pitchFamily="34" charset="0"/>
                </a:rPr>
                <a:t> </a:t>
              </a:r>
              <a:r>
                <a:rPr lang="en-US" sz="2000" b="0" i="0" dirty="0" err="1">
                  <a:solidFill>
                    <a:srgbClr val="000000"/>
                  </a:solidFill>
                  <a:effectLst/>
                  <a:latin typeface="Gentona TT" panose="020B0003060000000004" pitchFamily="34" charset="0"/>
                </a:rPr>
                <a:t>pariatur</a:t>
              </a:r>
              <a:r>
                <a:rPr lang="en-US" sz="2000" b="0" i="0" dirty="0">
                  <a:solidFill>
                    <a:srgbClr val="000000"/>
                  </a:solidFill>
                  <a:effectLst/>
                  <a:latin typeface="Gentona TT" panose="020B0003060000000004" pitchFamily="34" charset="0"/>
                </a:rPr>
                <a:t>?</a:t>
              </a:r>
            </a:p>
            <a:p>
              <a:pPr>
                <a:spcAft>
                  <a:spcPts val="1200"/>
                </a:spcAft>
              </a:pPr>
              <a:r>
                <a:rPr lang="en-US" sz="2000" dirty="0">
                  <a:solidFill>
                    <a:schemeClr val="tx1"/>
                  </a:solidFill>
                  <a:latin typeface="Gentona TT" panose="020B0003060000000004" pitchFamily="34" charset="0"/>
                </a:rPr>
                <a:t>Lorem ipsum dolor sit </a:t>
              </a:r>
              <a:r>
                <a:rPr lang="en-US" sz="2000" dirty="0" err="1">
                  <a:solidFill>
                    <a:schemeClr val="tx1"/>
                  </a:solidFill>
                  <a:latin typeface="Gentona TT" panose="020B0003060000000004" pitchFamily="34" charset="0"/>
                </a:rPr>
                <a:t>amet</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consectetur</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adipiscing</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elit</a:t>
              </a:r>
              <a:r>
                <a:rPr lang="en-US" sz="2000" dirty="0">
                  <a:solidFill>
                    <a:schemeClr val="tx1"/>
                  </a:solidFill>
                  <a:latin typeface="Gentona TT" panose="020B0003060000000004" pitchFamily="34" charset="0"/>
                </a:rPr>
                <a:t>, sed do </a:t>
              </a:r>
              <a:r>
                <a:rPr lang="en-US" sz="2000" dirty="0" err="1">
                  <a:solidFill>
                    <a:schemeClr val="tx1"/>
                  </a:solidFill>
                  <a:latin typeface="Gentona TT" panose="020B0003060000000004" pitchFamily="34" charset="0"/>
                </a:rPr>
                <a:t>eiusmod</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tempor</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incididunt</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ut</a:t>
              </a:r>
              <a:r>
                <a:rPr lang="en-US" sz="2000" dirty="0">
                  <a:solidFill>
                    <a:schemeClr val="tx1"/>
                  </a:solidFill>
                  <a:latin typeface="Gentona TT" panose="020B0003060000000004" pitchFamily="34" charset="0"/>
                </a:rPr>
                <a:t> labore et dolore magna </a:t>
              </a:r>
              <a:r>
                <a:rPr lang="en-US" sz="2000" dirty="0" err="1">
                  <a:solidFill>
                    <a:schemeClr val="tx1"/>
                  </a:solidFill>
                  <a:latin typeface="Gentona TT" panose="020B0003060000000004" pitchFamily="34" charset="0"/>
                </a:rPr>
                <a:t>aliqua</a:t>
              </a:r>
              <a:r>
                <a:rPr lang="en-US" sz="2000" dirty="0">
                  <a:solidFill>
                    <a:schemeClr val="tx1"/>
                  </a:solidFill>
                  <a:latin typeface="Gentona TT" panose="020B0003060000000004" pitchFamily="34" charset="0"/>
                </a:rPr>
                <a:t>. Ut </a:t>
              </a:r>
              <a:r>
                <a:rPr lang="en-US" sz="2000" dirty="0" err="1">
                  <a:solidFill>
                    <a:schemeClr val="tx1"/>
                  </a:solidFill>
                  <a:latin typeface="Gentona TT" panose="020B0003060000000004" pitchFamily="34" charset="0"/>
                </a:rPr>
                <a:t>enim</a:t>
              </a:r>
              <a:r>
                <a:rPr lang="en-US" sz="2000" dirty="0">
                  <a:solidFill>
                    <a:schemeClr val="tx1"/>
                  </a:solidFill>
                  <a:latin typeface="Gentona TT" panose="020B0003060000000004" pitchFamily="34" charset="0"/>
                </a:rPr>
                <a:t> ad minim </a:t>
              </a:r>
              <a:r>
                <a:rPr lang="en-US" sz="2000" dirty="0" err="1">
                  <a:solidFill>
                    <a:schemeClr val="tx1"/>
                  </a:solidFill>
                  <a:latin typeface="Gentona TT" panose="020B0003060000000004" pitchFamily="34" charset="0"/>
                </a:rPr>
                <a:t>veniam</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quis</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nostrud</a:t>
              </a:r>
              <a:r>
                <a:rPr lang="en-US" sz="2000" dirty="0">
                  <a:solidFill>
                    <a:schemeClr val="tx1"/>
                  </a:solidFill>
                  <a:latin typeface="Gentona TT" panose="020B0003060000000004" pitchFamily="34" charset="0"/>
                </a:rPr>
                <a:t> exercitation </a:t>
              </a:r>
              <a:r>
                <a:rPr lang="en-US" sz="2000" dirty="0" err="1">
                  <a:solidFill>
                    <a:schemeClr val="tx1"/>
                  </a:solidFill>
                  <a:latin typeface="Gentona TT" panose="020B0003060000000004" pitchFamily="34" charset="0"/>
                </a:rPr>
                <a:t>ullamco</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laboris</a:t>
              </a:r>
              <a:r>
                <a:rPr lang="en-US" sz="2000" dirty="0">
                  <a:solidFill>
                    <a:schemeClr val="tx1"/>
                  </a:solidFill>
                  <a:latin typeface="Gentona TT" panose="020B0003060000000004" pitchFamily="34" charset="0"/>
                </a:rPr>
                <a:t> nisi </a:t>
              </a:r>
              <a:r>
                <a:rPr lang="en-US" sz="2000" dirty="0" err="1">
                  <a:solidFill>
                    <a:schemeClr val="tx1"/>
                  </a:solidFill>
                  <a:latin typeface="Gentona TT" panose="020B0003060000000004" pitchFamily="34" charset="0"/>
                </a:rPr>
                <a:t>ut</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aliquip</a:t>
              </a:r>
              <a:r>
                <a:rPr lang="en-US" sz="2000" dirty="0">
                  <a:solidFill>
                    <a:schemeClr val="tx1"/>
                  </a:solidFill>
                  <a:latin typeface="Gentona TT" panose="020B0003060000000004" pitchFamily="34" charset="0"/>
                </a:rPr>
                <a:t> ex </a:t>
              </a:r>
              <a:r>
                <a:rPr lang="en-US" sz="2000" dirty="0" err="1">
                  <a:solidFill>
                    <a:schemeClr val="tx1"/>
                  </a:solidFill>
                  <a:latin typeface="Gentona TT" panose="020B0003060000000004" pitchFamily="34" charset="0"/>
                </a:rPr>
                <a:t>ea</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commodo</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consequat</a:t>
              </a:r>
              <a:r>
                <a:rPr lang="en-US" sz="2000" dirty="0">
                  <a:solidFill>
                    <a:schemeClr val="tx1"/>
                  </a:solidFill>
                  <a:latin typeface="Gentona TT" panose="020B0003060000000004" pitchFamily="34" charset="0"/>
                </a:rPr>
                <a:t>. Duis </a:t>
              </a:r>
              <a:r>
                <a:rPr lang="en-US" sz="2000" dirty="0" err="1">
                  <a:solidFill>
                    <a:schemeClr val="tx1"/>
                  </a:solidFill>
                  <a:latin typeface="Gentona TT" panose="020B0003060000000004" pitchFamily="34" charset="0"/>
                </a:rPr>
                <a:t>aute</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irure</a:t>
              </a:r>
              <a:r>
                <a:rPr lang="en-US" sz="2000" dirty="0">
                  <a:solidFill>
                    <a:schemeClr val="tx1"/>
                  </a:solidFill>
                  <a:latin typeface="Gentona TT" panose="020B0003060000000004" pitchFamily="34" charset="0"/>
                </a:rPr>
                <a:t> dolor in </a:t>
              </a:r>
              <a:r>
                <a:rPr lang="en-US" sz="2000" dirty="0" err="1">
                  <a:solidFill>
                    <a:schemeClr val="tx1"/>
                  </a:solidFill>
                  <a:latin typeface="Gentona TT" panose="020B0003060000000004" pitchFamily="34" charset="0"/>
                </a:rPr>
                <a:t>reprehenderit</a:t>
              </a:r>
              <a:r>
                <a:rPr lang="en-US" sz="2000" dirty="0">
                  <a:solidFill>
                    <a:schemeClr val="tx1"/>
                  </a:solidFill>
                  <a:latin typeface="Gentona TT" panose="020B0003060000000004" pitchFamily="34" charset="0"/>
                </a:rPr>
                <a:t> in </a:t>
              </a:r>
              <a:r>
                <a:rPr lang="en-US" sz="2000" dirty="0" err="1">
                  <a:solidFill>
                    <a:schemeClr val="tx1"/>
                  </a:solidFill>
                  <a:latin typeface="Gentona TT" panose="020B0003060000000004" pitchFamily="34" charset="0"/>
                </a:rPr>
                <a:t>voluptate</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velit</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esse</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cillum</a:t>
              </a:r>
              <a:r>
                <a:rPr lang="en-US" sz="2000" dirty="0">
                  <a:solidFill>
                    <a:schemeClr val="tx1"/>
                  </a:solidFill>
                  <a:latin typeface="Gentona TT" panose="020B0003060000000004" pitchFamily="34" charset="0"/>
                </a:rPr>
                <a:t> dolore </a:t>
              </a:r>
              <a:r>
                <a:rPr lang="en-US" sz="2000" dirty="0" err="1">
                  <a:solidFill>
                    <a:schemeClr val="tx1"/>
                  </a:solidFill>
                  <a:latin typeface="Gentona TT" panose="020B0003060000000004" pitchFamily="34" charset="0"/>
                </a:rPr>
                <a:t>eu</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fugiat</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nulla</a:t>
              </a:r>
              <a:r>
                <a:rPr lang="en-US" sz="2000" dirty="0">
                  <a:solidFill>
                    <a:schemeClr val="tx1"/>
                  </a:solidFill>
                  <a:latin typeface="Gentona TT" panose="020B0003060000000004" pitchFamily="34" charset="0"/>
                </a:rPr>
                <a:t> </a:t>
              </a:r>
              <a:r>
                <a:rPr lang="en-US" sz="2000" dirty="0" err="1">
                  <a:solidFill>
                    <a:schemeClr val="tx1"/>
                  </a:solidFill>
                  <a:latin typeface="Gentona TT" panose="020B0003060000000004" pitchFamily="34" charset="0"/>
                </a:rPr>
                <a:t>pariatur</a:t>
              </a:r>
              <a:r>
                <a:rPr lang="en-US" sz="2000" dirty="0">
                  <a:solidFill>
                    <a:schemeClr val="tx1"/>
                  </a:solidFill>
                  <a:latin typeface="Gentona TT" panose="020B0003060000000004" pitchFamily="34" charset="0"/>
                </a:rPr>
                <a:t>.</a:t>
              </a:r>
            </a:p>
          </p:txBody>
        </p:sp>
        <p:sp>
          <p:nvSpPr>
            <p:cNvPr id="70" name="Rectangle 69">
              <a:extLst>
                <a:ext uri="{FF2B5EF4-FFF2-40B4-BE49-F238E27FC236}">
                  <a16:creationId xmlns:a16="http://schemas.microsoft.com/office/drawing/2014/main" id="{617B23E9-0738-B56B-E77F-3E215AC324D6}"/>
                </a:ext>
              </a:extLst>
            </p:cNvPr>
            <p:cNvSpPr>
              <a:spLocks/>
            </p:cNvSpPr>
            <p:nvPr/>
          </p:nvSpPr>
          <p:spPr>
            <a:xfrm>
              <a:off x="13979979" y="24312985"/>
              <a:ext cx="7315200" cy="548640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TextBox 70">
              <a:extLst>
                <a:ext uri="{FF2B5EF4-FFF2-40B4-BE49-F238E27FC236}">
                  <a16:creationId xmlns:a16="http://schemas.microsoft.com/office/drawing/2014/main" id="{F2EB3A32-55D1-CE8C-6E10-D8A86046A8D0}"/>
                </a:ext>
              </a:extLst>
            </p:cNvPr>
            <p:cNvSpPr txBox="1"/>
            <p:nvPr/>
          </p:nvSpPr>
          <p:spPr>
            <a:xfrm>
              <a:off x="721179" y="24329836"/>
              <a:ext cx="13258800" cy="723275"/>
            </a:xfrm>
            <a:prstGeom prst="rect">
              <a:avLst/>
            </a:prstGeom>
            <a:noFill/>
          </p:spPr>
          <p:txBody>
            <a:bodyPr wrap="square" lIns="365760" tIns="228600" rIns="365760" bIns="0">
              <a:spAutoFit/>
            </a:bodyPr>
            <a:lstStyle/>
            <a:p>
              <a:pPr algn="just"/>
              <a:r>
                <a:rPr lang="en-US" sz="3200" b="1" i="0" dirty="0">
                  <a:solidFill>
                    <a:srgbClr val="0021A5"/>
                  </a:solidFill>
                  <a:effectLst/>
                  <a:latin typeface="Gentona TT" panose="020B0003060000000004" pitchFamily="34" charset="0"/>
                </a:rPr>
                <a:t>Antarctica: </a:t>
              </a:r>
              <a:r>
                <a:rPr lang="en-US" sz="3200" i="0" dirty="0">
                  <a:solidFill>
                    <a:srgbClr val="0021A5"/>
                  </a:solidFill>
                  <a:effectLst/>
                  <a:latin typeface="Gentona TT" panose="020B0003060000000004" pitchFamily="34" charset="0"/>
                </a:rPr>
                <a:t>120 gigatons ice loss per year</a:t>
              </a:r>
            </a:p>
          </p:txBody>
        </p:sp>
        <p:pic>
          <p:nvPicPr>
            <p:cNvPr id="75" name="Graphic 74">
              <a:extLst>
                <a:ext uri="{FF2B5EF4-FFF2-40B4-BE49-F238E27FC236}">
                  <a16:creationId xmlns:a16="http://schemas.microsoft.com/office/drawing/2014/main" id="{F880A245-0D4D-19C2-769E-0D6A91A67F8B}"/>
                </a:ext>
              </a:extLst>
            </p:cNvPr>
            <p:cNvPicPr>
              <a:picLocks noChangeAspect="1"/>
            </p:cNvPicPr>
            <p:nvPr/>
          </p:nvPicPr>
          <p:blipFill>
            <a:blip r:embed="rId29">
              <a:extLst>
                <a:ext uri="{96DAC541-7B7A-43D3-8B79-37D633B846F1}">
                  <asvg:svgBlip xmlns:asvg="http://schemas.microsoft.com/office/drawing/2016/SVG/main" r:embed="rId30"/>
                </a:ext>
              </a:extLst>
            </a:blip>
            <a:stretch>
              <a:fillRect/>
            </a:stretch>
          </p:blipFill>
          <p:spPr>
            <a:xfrm>
              <a:off x="16461627" y="25886189"/>
              <a:ext cx="2351903" cy="2351903"/>
            </a:xfrm>
            <a:prstGeom prst="rect">
              <a:avLst/>
            </a:prstGeom>
          </p:spPr>
        </p:pic>
      </p:grpSp>
      <p:sp>
        <p:nvSpPr>
          <p:cNvPr id="2" name="Rectangle 1">
            <a:extLst>
              <a:ext uri="{FF2B5EF4-FFF2-40B4-BE49-F238E27FC236}">
                <a16:creationId xmlns:a16="http://schemas.microsoft.com/office/drawing/2014/main" id="{7998658D-DDF7-0FB4-D1BA-2C2F8CC1053F}"/>
              </a:ext>
            </a:extLst>
          </p:cNvPr>
          <p:cNvSpPr/>
          <p:nvPr/>
        </p:nvSpPr>
        <p:spPr>
          <a:xfrm>
            <a:off x="-4" y="-5228"/>
            <a:ext cx="21945604" cy="685800"/>
          </a:xfrm>
          <a:prstGeom prst="rect">
            <a:avLst/>
          </a:prstGeom>
          <a:solidFill>
            <a:srgbClr val="2F559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921295E6-E634-56BC-2AC8-CE550FF010FD}"/>
              </a:ext>
            </a:extLst>
          </p:cNvPr>
          <p:cNvSpPr txBox="1"/>
          <p:nvPr/>
        </p:nvSpPr>
        <p:spPr>
          <a:xfrm>
            <a:off x="-4" y="1"/>
            <a:ext cx="21945605" cy="640080"/>
          </a:xfrm>
          <a:prstGeom prst="rect">
            <a:avLst/>
          </a:prstGeom>
          <a:noFill/>
        </p:spPr>
        <p:txBody>
          <a:bodyPr wrap="square" lIns="0" tIns="45720" rIns="0" bIns="0" rtlCol="0" anchor="ctr">
            <a:noAutofit/>
          </a:bodyPr>
          <a:lstStyle/>
          <a:p>
            <a:pPr algn="ctr"/>
            <a:r>
              <a:rPr lang="en-US" sz="2800" dirty="0">
                <a:solidFill>
                  <a:schemeClr val="bg1"/>
                </a:solidFill>
                <a:latin typeface="Gentona TT" panose="020B0003060000000004" pitchFamily="34" charset="0"/>
              </a:rPr>
              <a:t>University of Florida — Department of Mechanical &amp; Aerospace Engineering — Precision Space Systems Laboratory</a:t>
            </a:r>
          </a:p>
        </p:txBody>
      </p:sp>
    </p:spTree>
    <p:extLst>
      <p:ext uri="{BB962C8B-B14F-4D97-AF65-F5344CB8AC3E}">
        <p14:creationId xmlns:p14="http://schemas.microsoft.com/office/powerpoint/2010/main" val="79830525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88</TotalTime>
  <Words>938</Words>
  <Application>Microsoft Office PowerPoint</Application>
  <PresentationFormat>Custom</PresentationFormat>
  <Paragraphs>16</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vt:lpstr>
      <vt:lpstr>Aptos Display</vt:lpstr>
      <vt:lpstr>Arial</vt:lpstr>
      <vt:lpstr>Gentona TT</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Simon Barke</dc:creator>
  <cp:lastModifiedBy>Simon Barke</cp:lastModifiedBy>
  <cp:revision>5</cp:revision>
  <dcterms:created xsi:type="dcterms:W3CDTF">2025-02-17T14:10:59Z</dcterms:created>
  <dcterms:modified xsi:type="dcterms:W3CDTF">2025-02-17T15:41:15Z</dcterms:modified>
</cp:coreProperties>
</file>